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2845038" cy="32404050"/>
  <p:notesSz cx="9874250" cy="6797675"/>
  <p:defaultTextStyle>
    <a:defPPr>
      <a:defRPr lang="en-US"/>
    </a:defPPr>
    <a:lvl1pPr marL="0" algn="l" defTabSz="4839005" rtl="0" eaLnBrk="1" latinLnBrk="0" hangingPunct="1">
      <a:defRPr sz="9500" kern="1200">
        <a:solidFill>
          <a:schemeClr val="tx1"/>
        </a:solidFill>
        <a:latin typeface="+mn-lt"/>
        <a:ea typeface="+mn-ea"/>
        <a:cs typeface="+mn-cs"/>
      </a:defRPr>
    </a:lvl1pPr>
    <a:lvl2pPr marL="2419502" algn="l" defTabSz="4839005" rtl="0" eaLnBrk="1" latinLnBrk="0" hangingPunct="1">
      <a:defRPr sz="9500" kern="1200">
        <a:solidFill>
          <a:schemeClr val="tx1"/>
        </a:solidFill>
        <a:latin typeface="+mn-lt"/>
        <a:ea typeface="+mn-ea"/>
        <a:cs typeface="+mn-cs"/>
      </a:defRPr>
    </a:lvl2pPr>
    <a:lvl3pPr marL="4839005" algn="l" defTabSz="4839005" rtl="0" eaLnBrk="1" latinLnBrk="0" hangingPunct="1">
      <a:defRPr sz="9500" kern="1200">
        <a:solidFill>
          <a:schemeClr val="tx1"/>
        </a:solidFill>
        <a:latin typeface="+mn-lt"/>
        <a:ea typeface="+mn-ea"/>
        <a:cs typeface="+mn-cs"/>
      </a:defRPr>
    </a:lvl3pPr>
    <a:lvl4pPr marL="7258507" algn="l" defTabSz="4839005" rtl="0" eaLnBrk="1" latinLnBrk="0" hangingPunct="1">
      <a:defRPr sz="9500" kern="1200">
        <a:solidFill>
          <a:schemeClr val="tx1"/>
        </a:solidFill>
        <a:latin typeface="+mn-lt"/>
        <a:ea typeface="+mn-ea"/>
        <a:cs typeface="+mn-cs"/>
      </a:defRPr>
    </a:lvl4pPr>
    <a:lvl5pPr marL="9678010" algn="l" defTabSz="4839005" rtl="0" eaLnBrk="1" latinLnBrk="0" hangingPunct="1">
      <a:defRPr sz="9500" kern="1200">
        <a:solidFill>
          <a:schemeClr val="tx1"/>
        </a:solidFill>
        <a:latin typeface="+mn-lt"/>
        <a:ea typeface="+mn-ea"/>
        <a:cs typeface="+mn-cs"/>
      </a:defRPr>
    </a:lvl5pPr>
    <a:lvl6pPr marL="12097512" algn="l" defTabSz="4839005" rtl="0" eaLnBrk="1" latinLnBrk="0" hangingPunct="1">
      <a:defRPr sz="9500" kern="1200">
        <a:solidFill>
          <a:schemeClr val="tx1"/>
        </a:solidFill>
        <a:latin typeface="+mn-lt"/>
        <a:ea typeface="+mn-ea"/>
        <a:cs typeface="+mn-cs"/>
      </a:defRPr>
    </a:lvl6pPr>
    <a:lvl7pPr marL="14517014" algn="l" defTabSz="4839005" rtl="0" eaLnBrk="1" latinLnBrk="0" hangingPunct="1">
      <a:defRPr sz="9500" kern="1200">
        <a:solidFill>
          <a:schemeClr val="tx1"/>
        </a:solidFill>
        <a:latin typeface="+mn-lt"/>
        <a:ea typeface="+mn-ea"/>
        <a:cs typeface="+mn-cs"/>
      </a:defRPr>
    </a:lvl7pPr>
    <a:lvl8pPr marL="16936517" algn="l" defTabSz="4839005" rtl="0" eaLnBrk="1" latinLnBrk="0" hangingPunct="1">
      <a:defRPr sz="9500" kern="1200">
        <a:solidFill>
          <a:schemeClr val="tx1"/>
        </a:solidFill>
        <a:latin typeface="+mn-lt"/>
        <a:ea typeface="+mn-ea"/>
        <a:cs typeface="+mn-cs"/>
      </a:defRPr>
    </a:lvl8pPr>
    <a:lvl9pPr marL="19356019" algn="l" defTabSz="4839005" rtl="0" eaLnBrk="1" latinLnBrk="0" hangingPunct="1">
      <a:defRPr sz="9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550"/>
    <a:srgbClr val="FAF564"/>
    <a:srgbClr val="FAF578"/>
    <a:srgbClr val="FAF1B4"/>
    <a:srgbClr val="F37B0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5364" autoAdjust="0"/>
  </p:normalViewPr>
  <p:slideViewPr>
    <p:cSldViewPr>
      <p:cViewPr>
        <p:scale>
          <a:sx n="20" d="100"/>
          <a:sy n="20" d="100"/>
        </p:scale>
        <p:origin x="-2100" y="-87"/>
      </p:cViewPr>
      <p:guideLst>
        <p:guide orient="horz" pos="10206"/>
        <p:guide pos="134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CA972-8A45-48BB-B91E-8DEC107352AC}" type="doc">
      <dgm:prSet loTypeId="urn:microsoft.com/office/officeart/2005/8/layout/vList2" loCatId="list" qsTypeId="urn:microsoft.com/office/officeart/2005/8/quickstyle/3d4" qsCatId="3D" csTypeId="urn:microsoft.com/office/officeart/2005/8/colors/accent2_5" csCatId="accent2"/>
      <dgm:spPr/>
      <dgm:t>
        <a:bodyPr/>
        <a:lstStyle/>
        <a:p>
          <a:endParaRPr lang="zh-CN" altLang="en-US"/>
        </a:p>
      </dgm:t>
    </dgm:pt>
    <dgm:pt modelId="{096602AC-9274-4CC9-BEB0-C63FA993ECC5}" type="pres">
      <dgm:prSet presAssocID="{5D2CA972-8A45-48BB-B91E-8DEC107352AC}" presName="linear" presStyleCnt="0">
        <dgm:presLayoutVars>
          <dgm:animLvl val="lvl"/>
          <dgm:resizeHandles val="exact"/>
        </dgm:presLayoutVars>
      </dgm:prSet>
      <dgm:spPr/>
      <dgm:t>
        <a:bodyPr/>
        <a:lstStyle/>
        <a:p>
          <a:endParaRPr lang="zh-CN" altLang="en-US"/>
        </a:p>
      </dgm:t>
    </dgm:pt>
  </dgm:ptLst>
  <dgm:cxnLst>
    <dgm:cxn modelId="{754C8E7E-A33B-4511-96F0-4FD5632E18D4}" type="presOf" srcId="{5D2CA972-8A45-48BB-B91E-8DEC107352AC}" destId="{096602AC-9274-4CC9-BEB0-C63FA993ECC5}"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9918" cy="339884"/>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5592027" y="0"/>
            <a:ext cx="4279918" cy="339884"/>
          </a:xfrm>
          <a:prstGeom prst="rect">
            <a:avLst/>
          </a:prstGeom>
        </p:spPr>
        <p:txBody>
          <a:bodyPr vert="horz" lIns="91440" tIns="45720" rIns="91440" bIns="45720" rtlCol="0"/>
          <a:lstStyle>
            <a:lvl1pPr algn="r">
              <a:defRPr sz="1200"/>
            </a:lvl1pPr>
          </a:lstStyle>
          <a:p>
            <a:fld id="{1C5F84C7-9A84-4F24-BBD1-E9655FDD30A0}" type="datetimeFigureOut">
              <a:rPr lang="zh-CN" altLang="en-US" smtClean="0"/>
              <a:t>2018/3/26</a:t>
            </a:fld>
            <a:endParaRPr lang="zh-CN" altLang="en-US"/>
          </a:p>
        </p:txBody>
      </p:sp>
      <p:sp>
        <p:nvSpPr>
          <p:cNvPr id="4" name="Footer Placeholder 3"/>
          <p:cNvSpPr>
            <a:spLocks noGrp="1"/>
          </p:cNvSpPr>
          <p:nvPr>
            <p:ph type="ftr" sz="quarter" idx="2"/>
          </p:nvPr>
        </p:nvSpPr>
        <p:spPr>
          <a:xfrm>
            <a:off x="0" y="6456699"/>
            <a:ext cx="4279918" cy="339884"/>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5592027" y="6456699"/>
            <a:ext cx="4279918" cy="339884"/>
          </a:xfrm>
          <a:prstGeom prst="rect">
            <a:avLst/>
          </a:prstGeom>
        </p:spPr>
        <p:txBody>
          <a:bodyPr vert="horz" lIns="91440" tIns="45720" rIns="91440" bIns="45720" rtlCol="0" anchor="b"/>
          <a:lstStyle>
            <a:lvl1pPr algn="r">
              <a:defRPr sz="1200"/>
            </a:lvl1pPr>
          </a:lstStyle>
          <a:p>
            <a:fld id="{C28D4FAC-03C4-4BE7-B8A1-CF0F9E9575B5}" type="slidenum">
              <a:rPr lang="zh-CN" altLang="en-US" smtClean="0"/>
              <a:t>‹#›</a:t>
            </a:fld>
            <a:endParaRPr lang="zh-CN" altLang="en-US"/>
          </a:p>
        </p:txBody>
      </p:sp>
    </p:spTree>
    <p:extLst>
      <p:ext uri="{BB962C8B-B14F-4D97-AF65-F5344CB8AC3E}">
        <p14:creationId xmlns:p14="http://schemas.microsoft.com/office/powerpoint/2010/main" val="3177797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841" cy="339884"/>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5593125" y="0"/>
            <a:ext cx="4278841" cy="339884"/>
          </a:xfrm>
          <a:prstGeom prst="rect">
            <a:avLst/>
          </a:prstGeom>
        </p:spPr>
        <p:txBody>
          <a:bodyPr vert="horz" lIns="91440" tIns="45720" rIns="91440" bIns="45720" rtlCol="0"/>
          <a:lstStyle>
            <a:lvl1pPr algn="r">
              <a:defRPr sz="1200"/>
            </a:lvl1pPr>
          </a:lstStyle>
          <a:p>
            <a:fld id="{6D71F1BF-0E2B-4ABB-918F-943FE6C0F808}" type="datetimeFigureOut">
              <a:rPr lang="zh-CN" altLang="en-US" smtClean="0"/>
              <a:t>2018/3/26</a:t>
            </a:fld>
            <a:endParaRPr lang="zh-CN" altLang="en-US"/>
          </a:p>
        </p:txBody>
      </p:sp>
      <p:sp>
        <p:nvSpPr>
          <p:cNvPr id="4" name="Slide Image Placeholder 3"/>
          <p:cNvSpPr>
            <a:spLocks noGrp="1" noRot="1" noChangeAspect="1"/>
          </p:cNvSpPr>
          <p:nvPr>
            <p:ph type="sldImg" idx="2"/>
          </p:nvPr>
        </p:nvSpPr>
        <p:spPr>
          <a:xfrm>
            <a:off x="3251200" y="509588"/>
            <a:ext cx="3371850" cy="2549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987426" y="3228896"/>
            <a:ext cx="7899400" cy="3058954"/>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1" y="6456612"/>
            <a:ext cx="4278841" cy="339884"/>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5593125" y="6456612"/>
            <a:ext cx="4278841" cy="339884"/>
          </a:xfrm>
          <a:prstGeom prst="rect">
            <a:avLst/>
          </a:prstGeom>
        </p:spPr>
        <p:txBody>
          <a:bodyPr vert="horz" lIns="91440" tIns="45720" rIns="91440" bIns="45720" rtlCol="0" anchor="b"/>
          <a:lstStyle>
            <a:lvl1pPr algn="r">
              <a:defRPr sz="1200"/>
            </a:lvl1pPr>
          </a:lstStyle>
          <a:p>
            <a:fld id="{428F9017-085C-4FB7-B993-63029B69E002}" type="slidenum">
              <a:rPr lang="zh-CN" altLang="en-US" smtClean="0"/>
              <a:t>‹#›</a:t>
            </a:fld>
            <a:endParaRPr lang="zh-CN" altLang="en-US"/>
          </a:p>
        </p:txBody>
      </p:sp>
    </p:spTree>
    <p:extLst>
      <p:ext uri="{BB962C8B-B14F-4D97-AF65-F5344CB8AC3E}">
        <p14:creationId xmlns:p14="http://schemas.microsoft.com/office/powerpoint/2010/main" val="213135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1200" y="509588"/>
            <a:ext cx="3371850" cy="2549525"/>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28F9017-085C-4FB7-B993-63029B69E002}" type="slidenum">
              <a:rPr lang="zh-CN" altLang="en-US" smtClean="0"/>
              <a:t>1</a:t>
            </a:fld>
            <a:endParaRPr lang="zh-CN" altLang="en-US"/>
          </a:p>
        </p:txBody>
      </p:sp>
    </p:spTree>
    <p:extLst>
      <p:ext uri="{BB962C8B-B14F-4D97-AF65-F5344CB8AC3E}">
        <p14:creationId xmlns:p14="http://schemas.microsoft.com/office/powerpoint/2010/main" val="159724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3378" y="10066263"/>
            <a:ext cx="36418282" cy="6945870"/>
          </a:xfrm>
        </p:spPr>
        <p:txBody>
          <a:bodyPr/>
          <a:lstStyle/>
          <a:p>
            <a:r>
              <a:rPr lang="en-US" smtClean="0"/>
              <a:t>Click to edit Master title style</a:t>
            </a:r>
            <a:endParaRPr lang="en-US"/>
          </a:p>
        </p:txBody>
      </p:sp>
      <p:sp>
        <p:nvSpPr>
          <p:cNvPr id="3" name="Subtitle 2"/>
          <p:cNvSpPr>
            <a:spLocks noGrp="1"/>
          </p:cNvSpPr>
          <p:nvPr>
            <p:ph type="subTitle" idx="1"/>
          </p:nvPr>
        </p:nvSpPr>
        <p:spPr>
          <a:xfrm>
            <a:off x="6426756" y="18362296"/>
            <a:ext cx="29991527" cy="8281035"/>
          </a:xfrm>
        </p:spPr>
        <p:txBody>
          <a:bodyPr/>
          <a:lstStyle>
            <a:lvl1pPr marL="0" indent="0" algn="ctr">
              <a:buNone/>
              <a:defRPr>
                <a:solidFill>
                  <a:schemeClr val="tx1">
                    <a:tint val="75000"/>
                  </a:schemeClr>
                </a:solidFill>
              </a:defRPr>
            </a:lvl1pPr>
            <a:lvl2pPr marL="2419502" indent="0" algn="ctr">
              <a:buNone/>
              <a:defRPr>
                <a:solidFill>
                  <a:schemeClr val="tx1">
                    <a:tint val="75000"/>
                  </a:schemeClr>
                </a:solidFill>
              </a:defRPr>
            </a:lvl2pPr>
            <a:lvl3pPr marL="4839005" indent="0" algn="ctr">
              <a:buNone/>
              <a:defRPr>
                <a:solidFill>
                  <a:schemeClr val="tx1">
                    <a:tint val="75000"/>
                  </a:schemeClr>
                </a:solidFill>
              </a:defRPr>
            </a:lvl3pPr>
            <a:lvl4pPr marL="7258507" indent="0" algn="ctr">
              <a:buNone/>
              <a:defRPr>
                <a:solidFill>
                  <a:schemeClr val="tx1">
                    <a:tint val="75000"/>
                  </a:schemeClr>
                </a:solidFill>
              </a:defRPr>
            </a:lvl4pPr>
            <a:lvl5pPr marL="9678010" indent="0" algn="ctr">
              <a:buNone/>
              <a:defRPr>
                <a:solidFill>
                  <a:schemeClr val="tx1">
                    <a:tint val="75000"/>
                  </a:schemeClr>
                </a:solidFill>
              </a:defRPr>
            </a:lvl5pPr>
            <a:lvl6pPr marL="12097512" indent="0" algn="ctr">
              <a:buNone/>
              <a:defRPr>
                <a:solidFill>
                  <a:schemeClr val="tx1">
                    <a:tint val="75000"/>
                  </a:schemeClr>
                </a:solidFill>
              </a:defRPr>
            </a:lvl6pPr>
            <a:lvl7pPr marL="14517014" indent="0" algn="ctr">
              <a:buNone/>
              <a:defRPr>
                <a:solidFill>
                  <a:schemeClr val="tx1">
                    <a:tint val="75000"/>
                  </a:schemeClr>
                </a:solidFill>
              </a:defRPr>
            </a:lvl7pPr>
            <a:lvl8pPr marL="16936517" indent="0" algn="ctr">
              <a:buNone/>
              <a:defRPr>
                <a:solidFill>
                  <a:schemeClr val="tx1">
                    <a:tint val="75000"/>
                  </a:schemeClr>
                </a:solidFill>
              </a:defRPr>
            </a:lvl8pPr>
            <a:lvl9pPr marL="1935601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62653" y="1297669"/>
            <a:ext cx="9640134" cy="276484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2252" y="1297669"/>
            <a:ext cx="28206317" cy="276484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4463" y="20822610"/>
            <a:ext cx="36418282" cy="6435803"/>
          </a:xfrm>
        </p:spPr>
        <p:txBody>
          <a:bodyPr anchor="t"/>
          <a:lstStyle>
            <a:lvl1pPr algn="l">
              <a:defRPr sz="21200" b="1" cap="all"/>
            </a:lvl1pPr>
          </a:lstStyle>
          <a:p>
            <a:r>
              <a:rPr lang="en-US" smtClean="0"/>
              <a:t>Click to edit Master title style</a:t>
            </a:r>
            <a:endParaRPr lang="en-US"/>
          </a:p>
        </p:txBody>
      </p:sp>
      <p:sp>
        <p:nvSpPr>
          <p:cNvPr id="3" name="Text Placeholder 2"/>
          <p:cNvSpPr>
            <a:spLocks noGrp="1"/>
          </p:cNvSpPr>
          <p:nvPr>
            <p:ph type="body" idx="1"/>
          </p:nvPr>
        </p:nvSpPr>
        <p:spPr>
          <a:xfrm>
            <a:off x="3384463" y="13734221"/>
            <a:ext cx="36418282" cy="7088382"/>
          </a:xfrm>
        </p:spPr>
        <p:txBody>
          <a:bodyPr anchor="b"/>
          <a:lstStyle>
            <a:lvl1pPr marL="0" indent="0">
              <a:buNone/>
              <a:defRPr sz="10600">
                <a:solidFill>
                  <a:schemeClr val="tx1">
                    <a:tint val="75000"/>
                  </a:schemeClr>
                </a:solidFill>
              </a:defRPr>
            </a:lvl1pPr>
            <a:lvl2pPr marL="2419502" indent="0">
              <a:buNone/>
              <a:defRPr sz="9500">
                <a:solidFill>
                  <a:schemeClr val="tx1">
                    <a:tint val="75000"/>
                  </a:schemeClr>
                </a:solidFill>
              </a:defRPr>
            </a:lvl2pPr>
            <a:lvl3pPr marL="4839005" indent="0">
              <a:buNone/>
              <a:defRPr sz="8500">
                <a:solidFill>
                  <a:schemeClr val="tx1">
                    <a:tint val="75000"/>
                  </a:schemeClr>
                </a:solidFill>
              </a:defRPr>
            </a:lvl3pPr>
            <a:lvl4pPr marL="7258507" indent="0">
              <a:buNone/>
              <a:defRPr sz="7400">
                <a:solidFill>
                  <a:schemeClr val="tx1">
                    <a:tint val="75000"/>
                  </a:schemeClr>
                </a:solidFill>
              </a:defRPr>
            </a:lvl4pPr>
            <a:lvl5pPr marL="9678010" indent="0">
              <a:buNone/>
              <a:defRPr sz="7400">
                <a:solidFill>
                  <a:schemeClr val="tx1">
                    <a:tint val="75000"/>
                  </a:schemeClr>
                </a:solidFill>
              </a:defRPr>
            </a:lvl5pPr>
            <a:lvl6pPr marL="12097512" indent="0">
              <a:buNone/>
              <a:defRPr sz="7400">
                <a:solidFill>
                  <a:schemeClr val="tx1">
                    <a:tint val="75000"/>
                  </a:schemeClr>
                </a:solidFill>
              </a:defRPr>
            </a:lvl6pPr>
            <a:lvl7pPr marL="14517014" indent="0">
              <a:buNone/>
              <a:defRPr sz="7400">
                <a:solidFill>
                  <a:schemeClr val="tx1">
                    <a:tint val="75000"/>
                  </a:schemeClr>
                </a:solidFill>
              </a:defRPr>
            </a:lvl7pPr>
            <a:lvl8pPr marL="16936517" indent="0">
              <a:buNone/>
              <a:defRPr sz="7400">
                <a:solidFill>
                  <a:schemeClr val="tx1">
                    <a:tint val="75000"/>
                  </a:schemeClr>
                </a:solidFill>
              </a:defRPr>
            </a:lvl8pPr>
            <a:lvl9pPr marL="1935601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42252" y="7560951"/>
            <a:ext cx="18923225" cy="21385174"/>
          </a:xfrm>
        </p:spPr>
        <p:txBody>
          <a:bodyPr/>
          <a:lstStyle>
            <a:lvl1pPr>
              <a:defRPr sz="14800"/>
            </a:lvl1pPr>
            <a:lvl2pPr>
              <a:defRPr sz="12700"/>
            </a:lvl2pPr>
            <a:lvl3pPr>
              <a:defRPr sz="106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779562" y="7560951"/>
            <a:ext cx="18923225" cy="21385174"/>
          </a:xfrm>
        </p:spPr>
        <p:txBody>
          <a:bodyPr/>
          <a:lstStyle>
            <a:lvl1pPr>
              <a:defRPr sz="14800"/>
            </a:lvl1pPr>
            <a:lvl2pPr>
              <a:defRPr sz="12700"/>
            </a:lvl2pPr>
            <a:lvl3pPr>
              <a:defRPr sz="106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42252" y="7253411"/>
            <a:ext cx="18930666" cy="3022879"/>
          </a:xfrm>
        </p:spPr>
        <p:txBody>
          <a:bodyPr anchor="b"/>
          <a:lstStyle>
            <a:lvl1pPr marL="0" indent="0">
              <a:buNone/>
              <a:defRPr sz="12700" b="1"/>
            </a:lvl1pPr>
            <a:lvl2pPr marL="2419502" indent="0">
              <a:buNone/>
              <a:defRPr sz="10600" b="1"/>
            </a:lvl2pPr>
            <a:lvl3pPr marL="4839005" indent="0">
              <a:buNone/>
              <a:defRPr sz="9500" b="1"/>
            </a:lvl3pPr>
            <a:lvl4pPr marL="7258507" indent="0">
              <a:buNone/>
              <a:defRPr sz="8500" b="1"/>
            </a:lvl4pPr>
            <a:lvl5pPr marL="9678010" indent="0">
              <a:buNone/>
              <a:defRPr sz="8500" b="1"/>
            </a:lvl5pPr>
            <a:lvl6pPr marL="12097512" indent="0">
              <a:buNone/>
              <a:defRPr sz="8500" b="1"/>
            </a:lvl6pPr>
            <a:lvl7pPr marL="14517014" indent="0">
              <a:buNone/>
              <a:defRPr sz="8500" b="1"/>
            </a:lvl7pPr>
            <a:lvl8pPr marL="16936517" indent="0">
              <a:buNone/>
              <a:defRPr sz="8500" b="1"/>
            </a:lvl8pPr>
            <a:lvl9pPr marL="19356019" indent="0">
              <a:buNone/>
              <a:defRPr sz="8500" b="1"/>
            </a:lvl9pPr>
          </a:lstStyle>
          <a:p>
            <a:pPr lvl="0"/>
            <a:r>
              <a:rPr lang="en-US" smtClean="0"/>
              <a:t>Click to edit Master text styles</a:t>
            </a:r>
          </a:p>
        </p:txBody>
      </p:sp>
      <p:sp>
        <p:nvSpPr>
          <p:cNvPr id="4" name="Content Placeholder 3"/>
          <p:cNvSpPr>
            <a:spLocks noGrp="1"/>
          </p:cNvSpPr>
          <p:nvPr>
            <p:ph sz="half" idx="2"/>
          </p:nvPr>
        </p:nvSpPr>
        <p:spPr>
          <a:xfrm>
            <a:off x="2142252" y="10276283"/>
            <a:ext cx="18930666" cy="18669836"/>
          </a:xfrm>
        </p:spPr>
        <p:txBody>
          <a:bodyPr/>
          <a:lstStyle>
            <a:lvl1pPr>
              <a:defRPr sz="12700"/>
            </a:lvl1pPr>
            <a:lvl2pPr>
              <a:defRPr sz="106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64692" y="7253411"/>
            <a:ext cx="18938102" cy="3022879"/>
          </a:xfrm>
        </p:spPr>
        <p:txBody>
          <a:bodyPr anchor="b"/>
          <a:lstStyle>
            <a:lvl1pPr marL="0" indent="0">
              <a:buNone/>
              <a:defRPr sz="12700" b="1"/>
            </a:lvl1pPr>
            <a:lvl2pPr marL="2419502" indent="0">
              <a:buNone/>
              <a:defRPr sz="10600" b="1"/>
            </a:lvl2pPr>
            <a:lvl3pPr marL="4839005" indent="0">
              <a:buNone/>
              <a:defRPr sz="9500" b="1"/>
            </a:lvl3pPr>
            <a:lvl4pPr marL="7258507" indent="0">
              <a:buNone/>
              <a:defRPr sz="8500" b="1"/>
            </a:lvl4pPr>
            <a:lvl5pPr marL="9678010" indent="0">
              <a:buNone/>
              <a:defRPr sz="8500" b="1"/>
            </a:lvl5pPr>
            <a:lvl6pPr marL="12097512" indent="0">
              <a:buNone/>
              <a:defRPr sz="8500" b="1"/>
            </a:lvl6pPr>
            <a:lvl7pPr marL="14517014" indent="0">
              <a:buNone/>
              <a:defRPr sz="8500" b="1"/>
            </a:lvl7pPr>
            <a:lvl8pPr marL="16936517" indent="0">
              <a:buNone/>
              <a:defRPr sz="8500" b="1"/>
            </a:lvl8pPr>
            <a:lvl9pPr marL="19356019" indent="0">
              <a:buNone/>
              <a:defRPr sz="8500" b="1"/>
            </a:lvl9pPr>
          </a:lstStyle>
          <a:p>
            <a:pPr lvl="0"/>
            <a:r>
              <a:rPr lang="en-US" smtClean="0"/>
              <a:t>Click to edit Master text styles</a:t>
            </a:r>
          </a:p>
        </p:txBody>
      </p:sp>
      <p:sp>
        <p:nvSpPr>
          <p:cNvPr id="6" name="Content Placeholder 5"/>
          <p:cNvSpPr>
            <a:spLocks noGrp="1"/>
          </p:cNvSpPr>
          <p:nvPr>
            <p:ph sz="quarter" idx="4"/>
          </p:nvPr>
        </p:nvSpPr>
        <p:spPr>
          <a:xfrm>
            <a:off x="21764692" y="10276283"/>
            <a:ext cx="18938102" cy="18669836"/>
          </a:xfrm>
        </p:spPr>
        <p:txBody>
          <a:bodyPr/>
          <a:lstStyle>
            <a:lvl1pPr>
              <a:defRPr sz="12700"/>
            </a:lvl1pPr>
            <a:lvl2pPr>
              <a:defRPr sz="106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2260" y="1290159"/>
            <a:ext cx="14095722" cy="5490689"/>
          </a:xfrm>
        </p:spPr>
        <p:txBody>
          <a:bodyPr anchor="b"/>
          <a:lstStyle>
            <a:lvl1pPr algn="l">
              <a:defRPr sz="10600" b="1"/>
            </a:lvl1pPr>
          </a:lstStyle>
          <a:p>
            <a:r>
              <a:rPr lang="en-US" smtClean="0"/>
              <a:t>Click to edit Master title style</a:t>
            </a:r>
            <a:endParaRPr lang="en-US"/>
          </a:p>
        </p:txBody>
      </p:sp>
      <p:sp>
        <p:nvSpPr>
          <p:cNvPr id="3" name="Content Placeholder 2"/>
          <p:cNvSpPr>
            <a:spLocks noGrp="1"/>
          </p:cNvSpPr>
          <p:nvPr>
            <p:ph idx="1"/>
          </p:nvPr>
        </p:nvSpPr>
        <p:spPr>
          <a:xfrm>
            <a:off x="16751220" y="1290168"/>
            <a:ext cx="23951567" cy="27655961"/>
          </a:xfrm>
        </p:spPr>
        <p:txBody>
          <a:bodyPr/>
          <a:lstStyle>
            <a:lvl1pPr>
              <a:defRPr sz="16900"/>
            </a:lvl1pPr>
            <a:lvl2pPr>
              <a:defRPr sz="14800"/>
            </a:lvl2pPr>
            <a:lvl3pPr>
              <a:defRPr sz="12700"/>
            </a:lvl3pPr>
            <a:lvl4pPr>
              <a:defRPr sz="10600"/>
            </a:lvl4pPr>
            <a:lvl5pPr>
              <a:defRPr sz="10600"/>
            </a:lvl5pPr>
            <a:lvl6pPr>
              <a:defRPr sz="10600"/>
            </a:lvl6pPr>
            <a:lvl7pPr>
              <a:defRPr sz="10600"/>
            </a:lvl7pPr>
            <a:lvl8pPr>
              <a:defRPr sz="10600"/>
            </a:lvl8pPr>
            <a:lvl9pPr>
              <a:defRPr sz="10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42260" y="6780858"/>
            <a:ext cx="14095722" cy="22165271"/>
          </a:xfrm>
        </p:spPr>
        <p:txBody>
          <a:bodyPr/>
          <a:lstStyle>
            <a:lvl1pPr marL="0" indent="0">
              <a:buNone/>
              <a:defRPr sz="7400"/>
            </a:lvl1pPr>
            <a:lvl2pPr marL="2419502" indent="0">
              <a:buNone/>
              <a:defRPr sz="6400"/>
            </a:lvl2pPr>
            <a:lvl3pPr marL="4839005" indent="0">
              <a:buNone/>
              <a:defRPr sz="5300"/>
            </a:lvl3pPr>
            <a:lvl4pPr marL="7258507" indent="0">
              <a:buNone/>
              <a:defRPr sz="4800"/>
            </a:lvl4pPr>
            <a:lvl5pPr marL="9678010" indent="0">
              <a:buNone/>
              <a:defRPr sz="4800"/>
            </a:lvl5pPr>
            <a:lvl6pPr marL="12097512" indent="0">
              <a:buNone/>
              <a:defRPr sz="4800"/>
            </a:lvl6pPr>
            <a:lvl7pPr marL="14517014" indent="0">
              <a:buNone/>
              <a:defRPr sz="4800"/>
            </a:lvl7pPr>
            <a:lvl8pPr marL="16936517" indent="0">
              <a:buNone/>
              <a:defRPr sz="4800"/>
            </a:lvl8pPr>
            <a:lvl9pPr marL="19356019"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7" y="22682835"/>
            <a:ext cx="25707023" cy="2677840"/>
          </a:xfrm>
        </p:spPr>
        <p:txBody>
          <a:bodyPr anchor="b"/>
          <a:lstStyle>
            <a:lvl1pPr algn="l">
              <a:defRPr sz="10600" b="1"/>
            </a:lvl1pPr>
          </a:lstStyle>
          <a:p>
            <a:r>
              <a:rPr lang="en-US" smtClean="0"/>
              <a:t>Click to edit Master title style</a:t>
            </a:r>
            <a:endParaRPr lang="en-US"/>
          </a:p>
        </p:txBody>
      </p:sp>
      <p:sp>
        <p:nvSpPr>
          <p:cNvPr id="3" name="Picture Placeholder 2"/>
          <p:cNvSpPr>
            <a:spLocks noGrp="1"/>
          </p:cNvSpPr>
          <p:nvPr>
            <p:ph type="pic" idx="1"/>
          </p:nvPr>
        </p:nvSpPr>
        <p:spPr>
          <a:xfrm>
            <a:off x="8397927" y="2895360"/>
            <a:ext cx="25707023" cy="19442430"/>
          </a:xfrm>
        </p:spPr>
        <p:txBody>
          <a:bodyPr/>
          <a:lstStyle>
            <a:lvl1pPr marL="0" indent="0">
              <a:buNone/>
              <a:defRPr sz="16900"/>
            </a:lvl1pPr>
            <a:lvl2pPr marL="2419502" indent="0">
              <a:buNone/>
              <a:defRPr sz="14800"/>
            </a:lvl2pPr>
            <a:lvl3pPr marL="4839005" indent="0">
              <a:buNone/>
              <a:defRPr sz="12700"/>
            </a:lvl3pPr>
            <a:lvl4pPr marL="7258507" indent="0">
              <a:buNone/>
              <a:defRPr sz="10600"/>
            </a:lvl4pPr>
            <a:lvl5pPr marL="9678010" indent="0">
              <a:buNone/>
              <a:defRPr sz="10600"/>
            </a:lvl5pPr>
            <a:lvl6pPr marL="12097512" indent="0">
              <a:buNone/>
              <a:defRPr sz="10600"/>
            </a:lvl6pPr>
            <a:lvl7pPr marL="14517014" indent="0">
              <a:buNone/>
              <a:defRPr sz="10600"/>
            </a:lvl7pPr>
            <a:lvl8pPr marL="16936517" indent="0">
              <a:buNone/>
              <a:defRPr sz="10600"/>
            </a:lvl8pPr>
            <a:lvl9pPr marL="19356019" indent="0">
              <a:buNone/>
              <a:defRPr sz="10600"/>
            </a:lvl9pPr>
          </a:lstStyle>
          <a:p>
            <a:endParaRPr lang="en-US"/>
          </a:p>
        </p:txBody>
      </p:sp>
      <p:sp>
        <p:nvSpPr>
          <p:cNvPr id="4" name="Text Placeholder 3"/>
          <p:cNvSpPr>
            <a:spLocks noGrp="1"/>
          </p:cNvSpPr>
          <p:nvPr>
            <p:ph type="body" sz="half" idx="2"/>
          </p:nvPr>
        </p:nvSpPr>
        <p:spPr>
          <a:xfrm>
            <a:off x="8397927" y="25360672"/>
            <a:ext cx="25707023" cy="3802976"/>
          </a:xfrm>
        </p:spPr>
        <p:txBody>
          <a:bodyPr/>
          <a:lstStyle>
            <a:lvl1pPr marL="0" indent="0">
              <a:buNone/>
              <a:defRPr sz="7400"/>
            </a:lvl1pPr>
            <a:lvl2pPr marL="2419502" indent="0">
              <a:buNone/>
              <a:defRPr sz="6400"/>
            </a:lvl2pPr>
            <a:lvl3pPr marL="4839005" indent="0">
              <a:buNone/>
              <a:defRPr sz="5300"/>
            </a:lvl3pPr>
            <a:lvl4pPr marL="7258507" indent="0">
              <a:buNone/>
              <a:defRPr sz="4800"/>
            </a:lvl4pPr>
            <a:lvl5pPr marL="9678010" indent="0">
              <a:buNone/>
              <a:defRPr sz="4800"/>
            </a:lvl5pPr>
            <a:lvl6pPr marL="12097512" indent="0">
              <a:buNone/>
              <a:defRPr sz="4800"/>
            </a:lvl6pPr>
            <a:lvl7pPr marL="14517014" indent="0">
              <a:buNone/>
              <a:defRPr sz="4800"/>
            </a:lvl7pPr>
            <a:lvl8pPr marL="16936517" indent="0">
              <a:buNone/>
              <a:defRPr sz="4800"/>
            </a:lvl8pPr>
            <a:lvl9pPr marL="19356019"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2252" y="1297669"/>
            <a:ext cx="38560534" cy="5400675"/>
          </a:xfrm>
          <a:prstGeom prst="rect">
            <a:avLst/>
          </a:prstGeom>
        </p:spPr>
        <p:txBody>
          <a:bodyPr vert="horz" lIns="483900" tIns="241950" rIns="483900" bIns="24195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42252" y="7560951"/>
            <a:ext cx="38560534" cy="21385174"/>
          </a:xfrm>
          <a:prstGeom prst="rect">
            <a:avLst/>
          </a:prstGeom>
        </p:spPr>
        <p:txBody>
          <a:bodyPr vert="horz" lIns="483900" tIns="241950" rIns="483900" bIns="2419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42252" y="30033758"/>
            <a:ext cx="9997176" cy="1725217"/>
          </a:xfrm>
          <a:prstGeom prst="rect">
            <a:avLst/>
          </a:prstGeom>
        </p:spPr>
        <p:txBody>
          <a:bodyPr vert="horz" lIns="483900" tIns="241950" rIns="483900" bIns="241950" rtlCol="0" anchor="ctr"/>
          <a:lstStyle>
            <a:lvl1pPr algn="l">
              <a:defRPr sz="6400">
                <a:solidFill>
                  <a:schemeClr val="tx1">
                    <a:tint val="75000"/>
                  </a:schemeClr>
                </a:solidFill>
              </a:defRPr>
            </a:lvl1pPr>
          </a:lstStyle>
          <a:p>
            <a:fld id="{1D8BD707-D9CF-40AE-B4C6-C98DA3205C09}" type="datetimeFigureOut">
              <a:rPr lang="en-US" smtClean="0"/>
              <a:pPr/>
              <a:t>3/26/2018</a:t>
            </a:fld>
            <a:endParaRPr lang="en-US"/>
          </a:p>
        </p:txBody>
      </p:sp>
      <p:sp>
        <p:nvSpPr>
          <p:cNvPr id="5" name="Footer Placeholder 4"/>
          <p:cNvSpPr>
            <a:spLocks noGrp="1"/>
          </p:cNvSpPr>
          <p:nvPr>
            <p:ph type="ftr" sz="quarter" idx="3"/>
          </p:nvPr>
        </p:nvSpPr>
        <p:spPr>
          <a:xfrm>
            <a:off x="14638722" y="30033758"/>
            <a:ext cx="13567595" cy="1725217"/>
          </a:xfrm>
          <a:prstGeom prst="rect">
            <a:avLst/>
          </a:prstGeom>
        </p:spPr>
        <p:txBody>
          <a:bodyPr vert="horz" lIns="483900" tIns="241950" rIns="483900" bIns="241950" rtlCol="0" anchor="ctr"/>
          <a:lstStyle>
            <a:lvl1pPr algn="ctr">
              <a:defRPr sz="6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05610" y="30033758"/>
            <a:ext cx="9997176" cy="1725217"/>
          </a:xfrm>
          <a:prstGeom prst="rect">
            <a:avLst/>
          </a:prstGeom>
        </p:spPr>
        <p:txBody>
          <a:bodyPr vert="horz" lIns="483900" tIns="241950" rIns="483900" bIns="241950" rtlCol="0" anchor="ctr"/>
          <a:lstStyle>
            <a:lvl1pPr algn="r">
              <a:defRPr sz="64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39005" rtl="0" eaLnBrk="1" latinLnBrk="0" hangingPunct="1">
        <a:spcBef>
          <a:spcPct val="0"/>
        </a:spcBef>
        <a:buNone/>
        <a:defRPr sz="23300" kern="1200">
          <a:solidFill>
            <a:schemeClr val="tx1"/>
          </a:solidFill>
          <a:latin typeface="+mj-lt"/>
          <a:ea typeface="+mj-ea"/>
          <a:cs typeface="+mj-cs"/>
        </a:defRPr>
      </a:lvl1pPr>
    </p:titleStyle>
    <p:bodyStyle>
      <a:lvl1pPr marL="1814627" indent="-1814627" algn="l" defTabSz="4839005" rtl="0" eaLnBrk="1" latinLnBrk="0" hangingPunct="1">
        <a:spcBef>
          <a:spcPct val="20000"/>
        </a:spcBef>
        <a:buFont typeface="Arial" pitchFamily="34" charset="0"/>
        <a:buChar char="•"/>
        <a:defRPr sz="16900" kern="1200">
          <a:solidFill>
            <a:schemeClr val="tx1"/>
          </a:solidFill>
          <a:latin typeface="+mn-lt"/>
          <a:ea typeface="+mn-ea"/>
          <a:cs typeface="+mn-cs"/>
        </a:defRPr>
      </a:lvl1pPr>
      <a:lvl2pPr marL="3931691" indent="-1512189" algn="l" defTabSz="4839005" rtl="0" eaLnBrk="1" latinLnBrk="0" hangingPunct="1">
        <a:spcBef>
          <a:spcPct val="20000"/>
        </a:spcBef>
        <a:buFont typeface="Arial" pitchFamily="34" charset="0"/>
        <a:buChar char="–"/>
        <a:defRPr sz="14800" kern="1200">
          <a:solidFill>
            <a:schemeClr val="tx1"/>
          </a:solidFill>
          <a:latin typeface="+mn-lt"/>
          <a:ea typeface="+mn-ea"/>
          <a:cs typeface="+mn-cs"/>
        </a:defRPr>
      </a:lvl2pPr>
      <a:lvl3pPr marL="6048756" indent="-1209751" algn="l" defTabSz="4839005" rtl="0" eaLnBrk="1" latinLnBrk="0" hangingPunct="1">
        <a:spcBef>
          <a:spcPct val="20000"/>
        </a:spcBef>
        <a:buFont typeface="Arial" pitchFamily="34" charset="0"/>
        <a:buChar char="•"/>
        <a:defRPr sz="12700" kern="1200">
          <a:solidFill>
            <a:schemeClr val="tx1"/>
          </a:solidFill>
          <a:latin typeface="+mn-lt"/>
          <a:ea typeface="+mn-ea"/>
          <a:cs typeface="+mn-cs"/>
        </a:defRPr>
      </a:lvl3pPr>
      <a:lvl4pPr marL="8468258" indent="-1209751" algn="l" defTabSz="4839005" rtl="0" eaLnBrk="1" latinLnBrk="0" hangingPunct="1">
        <a:spcBef>
          <a:spcPct val="20000"/>
        </a:spcBef>
        <a:buFont typeface="Arial" pitchFamily="34" charset="0"/>
        <a:buChar char="–"/>
        <a:defRPr sz="10600" kern="1200">
          <a:solidFill>
            <a:schemeClr val="tx1"/>
          </a:solidFill>
          <a:latin typeface="+mn-lt"/>
          <a:ea typeface="+mn-ea"/>
          <a:cs typeface="+mn-cs"/>
        </a:defRPr>
      </a:lvl4pPr>
      <a:lvl5pPr marL="10887761" indent="-1209751" algn="l" defTabSz="4839005" rtl="0" eaLnBrk="1" latinLnBrk="0" hangingPunct="1">
        <a:spcBef>
          <a:spcPct val="20000"/>
        </a:spcBef>
        <a:buFont typeface="Arial" pitchFamily="34" charset="0"/>
        <a:buChar char="»"/>
        <a:defRPr sz="10600" kern="1200">
          <a:solidFill>
            <a:schemeClr val="tx1"/>
          </a:solidFill>
          <a:latin typeface="+mn-lt"/>
          <a:ea typeface="+mn-ea"/>
          <a:cs typeface="+mn-cs"/>
        </a:defRPr>
      </a:lvl5pPr>
      <a:lvl6pPr marL="13307263" indent="-1209751" algn="l" defTabSz="4839005" rtl="0" eaLnBrk="1" latinLnBrk="0" hangingPunct="1">
        <a:spcBef>
          <a:spcPct val="20000"/>
        </a:spcBef>
        <a:buFont typeface="Arial" pitchFamily="34" charset="0"/>
        <a:buChar char="•"/>
        <a:defRPr sz="10600" kern="1200">
          <a:solidFill>
            <a:schemeClr val="tx1"/>
          </a:solidFill>
          <a:latin typeface="+mn-lt"/>
          <a:ea typeface="+mn-ea"/>
          <a:cs typeface="+mn-cs"/>
        </a:defRPr>
      </a:lvl6pPr>
      <a:lvl7pPr marL="15726766" indent="-1209751" algn="l" defTabSz="4839005" rtl="0" eaLnBrk="1" latinLnBrk="0" hangingPunct="1">
        <a:spcBef>
          <a:spcPct val="20000"/>
        </a:spcBef>
        <a:buFont typeface="Arial" pitchFamily="34" charset="0"/>
        <a:buChar char="•"/>
        <a:defRPr sz="10600" kern="1200">
          <a:solidFill>
            <a:schemeClr val="tx1"/>
          </a:solidFill>
          <a:latin typeface="+mn-lt"/>
          <a:ea typeface="+mn-ea"/>
          <a:cs typeface="+mn-cs"/>
        </a:defRPr>
      </a:lvl7pPr>
      <a:lvl8pPr marL="18146268" indent="-1209751" algn="l" defTabSz="4839005" rtl="0" eaLnBrk="1" latinLnBrk="0" hangingPunct="1">
        <a:spcBef>
          <a:spcPct val="20000"/>
        </a:spcBef>
        <a:buFont typeface="Arial" pitchFamily="34" charset="0"/>
        <a:buChar char="•"/>
        <a:defRPr sz="10600" kern="1200">
          <a:solidFill>
            <a:schemeClr val="tx1"/>
          </a:solidFill>
          <a:latin typeface="+mn-lt"/>
          <a:ea typeface="+mn-ea"/>
          <a:cs typeface="+mn-cs"/>
        </a:defRPr>
      </a:lvl8pPr>
      <a:lvl9pPr marL="20565770" indent="-1209751" algn="l" defTabSz="4839005" rtl="0" eaLnBrk="1" latinLnBrk="0" hangingPunct="1">
        <a:spcBef>
          <a:spcPct val="20000"/>
        </a:spcBef>
        <a:buFont typeface="Arial" pitchFamily="34" charset="0"/>
        <a:buChar char="•"/>
        <a:defRPr sz="10600" kern="1200">
          <a:solidFill>
            <a:schemeClr val="tx1"/>
          </a:solidFill>
          <a:latin typeface="+mn-lt"/>
          <a:ea typeface="+mn-ea"/>
          <a:cs typeface="+mn-cs"/>
        </a:defRPr>
      </a:lvl9pPr>
    </p:bodyStyle>
    <p:otherStyle>
      <a:defPPr>
        <a:defRPr lang="en-US"/>
      </a:defPPr>
      <a:lvl1pPr marL="0" algn="l" defTabSz="4839005" rtl="0" eaLnBrk="1" latinLnBrk="0" hangingPunct="1">
        <a:defRPr sz="9500" kern="1200">
          <a:solidFill>
            <a:schemeClr val="tx1"/>
          </a:solidFill>
          <a:latin typeface="+mn-lt"/>
          <a:ea typeface="+mn-ea"/>
          <a:cs typeface="+mn-cs"/>
        </a:defRPr>
      </a:lvl1pPr>
      <a:lvl2pPr marL="2419502" algn="l" defTabSz="4839005" rtl="0" eaLnBrk="1" latinLnBrk="0" hangingPunct="1">
        <a:defRPr sz="9500" kern="1200">
          <a:solidFill>
            <a:schemeClr val="tx1"/>
          </a:solidFill>
          <a:latin typeface="+mn-lt"/>
          <a:ea typeface="+mn-ea"/>
          <a:cs typeface="+mn-cs"/>
        </a:defRPr>
      </a:lvl2pPr>
      <a:lvl3pPr marL="4839005" algn="l" defTabSz="4839005" rtl="0" eaLnBrk="1" latinLnBrk="0" hangingPunct="1">
        <a:defRPr sz="9500" kern="1200">
          <a:solidFill>
            <a:schemeClr val="tx1"/>
          </a:solidFill>
          <a:latin typeface="+mn-lt"/>
          <a:ea typeface="+mn-ea"/>
          <a:cs typeface="+mn-cs"/>
        </a:defRPr>
      </a:lvl3pPr>
      <a:lvl4pPr marL="7258507" algn="l" defTabSz="4839005" rtl="0" eaLnBrk="1" latinLnBrk="0" hangingPunct="1">
        <a:defRPr sz="9500" kern="1200">
          <a:solidFill>
            <a:schemeClr val="tx1"/>
          </a:solidFill>
          <a:latin typeface="+mn-lt"/>
          <a:ea typeface="+mn-ea"/>
          <a:cs typeface="+mn-cs"/>
        </a:defRPr>
      </a:lvl4pPr>
      <a:lvl5pPr marL="9678010" algn="l" defTabSz="4839005" rtl="0" eaLnBrk="1" latinLnBrk="0" hangingPunct="1">
        <a:defRPr sz="9500" kern="1200">
          <a:solidFill>
            <a:schemeClr val="tx1"/>
          </a:solidFill>
          <a:latin typeface="+mn-lt"/>
          <a:ea typeface="+mn-ea"/>
          <a:cs typeface="+mn-cs"/>
        </a:defRPr>
      </a:lvl5pPr>
      <a:lvl6pPr marL="12097512" algn="l" defTabSz="4839005" rtl="0" eaLnBrk="1" latinLnBrk="0" hangingPunct="1">
        <a:defRPr sz="9500" kern="1200">
          <a:solidFill>
            <a:schemeClr val="tx1"/>
          </a:solidFill>
          <a:latin typeface="+mn-lt"/>
          <a:ea typeface="+mn-ea"/>
          <a:cs typeface="+mn-cs"/>
        </a:defRPr>
      </a:lvl6pPr>
      <a:lvl7pPr marL="14517014" algn="l" defTabSz="4839005" rtl="0" eaLnBrk="1" latinLnBrk="0" hangingPunct="1">
        <a:defRPr sz="9500" kern="1200">
          <a:solidFill>
            <a:schemeClr val="tx1"/>
          </a:solidFill>
          <a:latin typeface="+mn-lt"/>
          <a:ea typeface="+mn-ea"/>
          <a:cs typeface="+mn-cs"/>
        </a:defRPr>
      </a:lvl7pPr>
      <a:lvl8pPr marL="16936517" algn="l" defTabSz="4839005" rtl="0" eaLnBrk="1" latinLnBrk="0" hangingPunct="1">
        <a:defRPr sz="9500" kern="1200">
          <a:solidFill>
            <a:schemeClr val="tx1"/>
          </a:solidFill>
          <a:latin typeface="+mn-lt"/>
          <a:ea typeface="+mn-ea"/>
          <a:cs typeface="+mn-cs"/>
        </a:defRPr>
      </a:lvl8pPr>
      <a:lvl9pPr marL="19356019" algn="l" defTabSz="4839005"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6.jpg"/><Relationship Id="rId18" Type="http://schemas.openxmlformats.org/officeDocument/2006/relationships/image" Target="../media/image11.png"/><Relationship Id="rId26" Type="http://schemas.openxmlformats.org/officeDocument/2006/relationships/image" Target="../media/image19.jpeg"/><Relationship Id="rId3" Type="http://schemas.openxmlformats.org/officeDocument/2006/relationships/image" Target="../media/image1.png"/><Relationship Id="rId21" Type="http://schemas.openxmlformats.org/officeDocument/2006/relationships/image" Target="../media/image14.png"/><Relationship Id="rId7" Type="http://schemas.openxmlformats.org/officeDocument/2006/relationships/diagramLayout" Target="../diagrams/layout1.xml"/><Relationship Id="rId12" Type="http://schemas.openxmlformats.org/officeDocument/2006/relationships/image" Target="../media/image5.jpg"/><Relationship Id="rId17" Type="http://schemas.openxmlformats.org/officeDocument/2006/relationships/image" Target="../media/image10.png"/><Relationship Id="rId25"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4.jpeg"/><Relationship Id="rId24" Type="http://schemas.openxmlformats.org/officeDocument/2006/relationships/image" Target="../media/image17.jpe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6.jpeg"/><Relationship Id="rId28" Type="http://schemas.openxmlformats.org/officeDocument/2006/relationships/image" Target="../media/image21.png"/><Relationship Id="rId10" Type="http://schemas.microsoft.com/office/2007/relationships/diagramDrawing" Target="../diagrams/drawing1.xml"/><Relationship Id="rId19"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diagramColors" Target="../diagrams/colors1.xml"/><Relationship Id="rId14" Type="http://schemas.openxmlformats.org/officeDocument/2006/relationships/image" Target="../media/image7.jpeg"/><Relationship Id="rId22" Type="http://schemas.openxmlformats.org/officeDocument/2006/relationships/image" Target="../media/image15.png"/><Relationship Id="rId2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26" y="226"/>
            <a:ext cx="42844812" cy="3247799"/>
          </a:xfrm>
          <a:prstGeom prst="rect">
            <a:avLst/>
          </a:prstGeom>
          <a:solidFill>
            <a:schemeClr val="accent6">
              <a:lumMod val="60000"/>
              <a:lumOff val="40000"/>
            </a:schemeClr>
          </a:solidFill>
          <a:ln>
            <a:noFill/>
          </a:ln>
          <a:extLst/>
        </p:spPr>
        <p:txBody>
          <a:bodyPr lIns="432054" tIns="216027" rIns="432054" bIns="216027" anchor="ctr"/>
          <a:lstStyle>
            <a:lvl1pPr algn="ctr" defTabSz="4319588" rtl="0" eaLnBrk="0" fontAlgn="base" hangingPunct="0">
              <a:spcBef>
                <a:spcPct val="0"/>
              </a:spcBef>
              <a:spcAft>
                <a:spcPct val="0"/>
              </a:spcAft>
              <a:defRPr sz="20800" kern="1200">
                <a:solidFill>
                  <a:schemeClr val="tx1"/>
                </a:solidFill>
                <a:latin typeface="+mj-lt"/>
                <a:ea typeface="+mj-ea"/>
                <a:cs typeface="+mj-cs"/>
              </a:defRPr>
            </a:lvl1pPr>
            <a:lvl2pPr algn="ctr" defTabSz="4319588" rtl="0" eaLnBrk="0" fontAlgn="base" hangingPunct="0">
              <a:spcBef>
                <a:spcPct val="0"/>
              </a:spcBef>
              <a:spcAft>
                <a:spcPct val="0"/>
              </a:spcAft>
              <a:defRPr sz="20800">
                <a:solidFill>
                  <a:schemeClr val="tx1"/>
                </a:solidFill>
                <a:latin typeface="Calibri" pitchFamily="34" charset="0"/>
              </a:defRPr>
            </a:lvl2pPr>
            <a:lvl3pPr algn="ctr" defTabSz="4319588" rtl="0" eaLnBrk="0" fontAlgn="base" hangingPunct="0">
              <a:spcBef>
                <a:spcPct val="0"/>
              </a:spcBef>
              <a:spcAft>
                <a:spcPct val="0"/>
              </a:spcAft>
              <a:defRPr sz="20800">
                <a:solidFill>
                  <a:schemeClr val="tx1"/>
                </a:solidFill>
                <a:latin typeface="Calibri" pitchFamily="34" charset="0"/>
              </a:defRPr>
            </a:lvl3pPr>
            <a:lvl4pPr algn="ctr" defTabSz="4319588" rtl="0" eaLnBrk="0" fontAlgn="base" hangingPunct="0">
              <a:spcBef>
                <a:spcPct val="0"/>
              </a:spcBef>
              <a:spcAft>
                <a:spcPct val="0"/>
              </a:spcAft>
              <a:defRPr sz="20800">
                <a:solidFill>
                  <a:schemeClr val="tx1"/>
                </a:solidFill>
                <a:latin typeface="Calibri" pitchFamily="34" charset="0"/>
              </a:defRPr>
            </a:lvl4pPr>
            <a:lvl5pPr algn="ctr" defTabSz="4319588" rtl="0" eaLnBrk="0" fontAlgn="base" hangingPunct="0">
              <a:spcBef>
                <a:spcPct val="0"/>
              </a:spcBef>
              <a:spcAft>
                <a:spcPct val="0"/>
              </a:spcAft>
              <a:defRPr sz="20800">
                <a:solidFill>
                  <a:schemeClr val="tx1"/>
                </a:solidFill>
                <a:latin typeface="Calibri" pitchFamily="34" charset="0"/>
              </a:defRPr>
            </a:lvl5pPr>
            <a:lvl6pPr marL="457200" algn="ctr" defTabSz="4319588" rtl="0" fontAlgn="base">
              <a:spcBef>
                <a:spcPct val="0"/>
              </a:spcBef>
              <a:spcAft>
                <a:spcPct val="0"/>
              </a:spcAft>
              <a:defRPr sz="20800">
                <a:solidFill>
                  <a:schemeClr val="tx1"/>
                </a:solidFill>
                <a:latin typeface="Calibri" pitchFamily="34" charset="0"/>
              </a:defRPr>
            </a:lvl6pPr>
            <a:lvl7pPr marL="914400" algn="ctr" defTabSz="4319588" rtl="0" fontAlgn="base">
              <a:spcBef>
                <a:spcPct val="0"/>
              </a:spcBef>
              <a:spcAft>
                <a:spcPct val="0"/>
              </a:spcAft>
              <a:defRPr sz="20800">
                <a:solidFill>
                  <a:schemeClr val="tx1"/>
                </a:solidFill>
                <a:latin typeface="Calibri" pitchFamily="34" charset="0"/>
              </a:defRPr>
            </a:lvl7pPr>
            <a:lvl8pPr marL="1371600" algn="ctr" defTabSz="4319588" rtl="0" fontAlgn="base">
              <a:spcBef>
                <a:spcPct val="0"/>
              </a:spcBef>
              <a:spcAft>
                <a:spcPct val="0"/>
              </a:spcAft>
              <a:defRPr sz="20800">
                <a:solidFill>
                  <a:schemeClr val="tx1"/>
                </a:solidFill>
                <a:latin typeface="Calibri" pitchFamily="34" charset="0"/>
              </a:defRPr>
            </a:lvl8pPr>
            <a:lvl9pPr marL="1828800" algn="ctr" defTabSz="4319588" rtl="0" fontAlgn="base">
              <a:spcBef>
                <a:spcPct val="0"/>
              </a:spcBef>
              <a:spcAft>
                <a:spcPct val="0"/>
              </a:spcAft>
              <a:defRPr sz="20800">
                <a:solidFill>
                  <a:schemeClr val="tx1"/>
                </a:solidFill>
                <a:latin typeface="Calibri" pitchFamily="34" charset="0"/>
              </a:defRPr>
            </a:lvl9pPr>
          </a:lstStyle>
          <a:p>
            <a:r>
              <a:rPr lang="en-US" altLang="zh-CN" sz="8000" b="1" dirty="0" smtClean="0">
                <a:ln w="12700">
                  <a:noFill/>
                </a:ln>
                <a:latin typeface="Gill Sans MT" pitchFamily="34" charset="0"/>
              </a:rPr>
              <a:t>   Optimizing </a:t>
            </a:r>
            <a:r>
              <a:rPr lang="en-US" altLang="zh-CN" sz="8000" b="1" dirty="0">
                <a:ln w="12700">
                  <a:noFill/>
                </a:ln>
                <a:latin typeface="Gill Sans MT" pitchFamily="34" charset="0"/>
              </a:rPr>
              <a:t>Nutritional Management in fruit tree production in Southern U.S.</a:t>
            </a:r>
          </a:p>
          <a:p>
            <a:pPr eaLnBrk="1" hangingPunct="1">
              <a:lnSpc>
                <a:spcPts val="2000"/>
              </a:lnSpc>
              <a:spcBef>
                <a:spcPts val="1200"/>
              </a:spcBef>
              <a:tabLst>
                <a:tab pos="7132638" algn="l"/>
              </a:tabLst>
              <a:defRPr/>
            </a:pPr>
            <a:endParaRPr lang="es-ES" sz="4400" b="1" dirty="0" smtClean="0">
              <a:solidFill>
                <a:schemeClr val="tx1">
                  <a:lumMod val="75000"/>
                  <a:lumOff val="25000"/>
                </a:schemeClr>
              </a:solidFill>
              <a:latin typeface="+mn-lt"/>
              <a:ea typeface="+mn-ea"/>
              <a:cs typeface="+mn-cs"/>
            </a:endParaRPr>
          </a:p>
          <a:p>
            <a:pPr eaLnBrk="1" hangingPunct="1">
              <a:lnSpc>
                <a:spcPts val="2000"/>
              </a:lnSpc>
              <a:spcBef>
                <a:spcPts val="1200"/>
              </a:spcBef>
              <a:tabLst>
                <a:tab pos="7132638" algn="l"/>
              </a:tabLst>
              <a:defRPr/>
            </a:pPr>
            <a:r>
              <a:rPr lang="es-ES" sz="4000" b="1" dirty="0" smtClean="0">
                <a:solidFill>
                  <a:schemeClr val="tx1">
                    <a:lumMod val="75000"/>
                    <a:lumOff val="25000"/>
                  </a:schemeClr>
                </a:solidFill>
                <a:latin typeface="+mn-lt"/>
                <a:ea typeface="+mn-ea"/>
                <a:cs typeface="+mn-cs"/>
              </a:rPr>
              <a:t>Qi </a:t>
            </a:r>
            <a:r>
              <a:rPr lang="es-ES" sz="4000" b="1" dirty="0" err="1">
                <a:solidFill>
                  <a:schemeClr val="tx1">
                    <a:lumMod val="75000"/>
                    <a:lumOff val="25000"/>
                  </a:schemeClr>
                </a:solidFill>
                <a:latin typeface="+mn-lt"/>
                <a:ea typeface="+mn-ea"/>
                <a:cs typeface="+mn-cs"/>
              </a:rPr>
              <a:t>Zhou</a:t>
            </a:r>
            <a:r>
              <a:rPr lang="es-ES" sz="4000" b="1" dirty="0">
                <a:solidFill>
                  <a:schemeClr val="tx1">
                    <a:lumMod val="75000"/>
                    <a:lumOff val="25000"/>
                  </a:schemeClr>
                </a:solidFill>
                <a:latin typeface="+mn-lt"/>
                <a:ea typeface="+mn-ea"/>
                <a:cs typeface="+mn-cs"/>
              </a:rPr>
              <a:t>; Juan Carlos Melgar</a:t>
            </a:r>
            <a:br>
              <a:rPr lang="es-ES" sz="4000" b="1" dirty="0">
                <a:solidFill>
                  <a:schemeClr val="tx1">
                    <a:lumMod val="75000"/>
                    <a:lumOff val="25000"/>
                  </a:schemeClr>
                </a:solidFill>
                <a:latin typeface="+mn-lt"/>
                <a:ea typeface="+mn-ea"/>
                <a:cs typeface="+mn-cs"/>
              </a:rPr>
            </a:br>
            <a:r>
              <a:rPr lang="es-ES" sz="4000" b="1" dirty="0">
                <a:solidFill>
                  <a:schemeClr val="tx1">
                    <a:lumMod val="75000"/>
                    <a:lumOff val="25000"/>
                  </a:schemeClr>
                </a:solidFill>
                <a:latin typeface="+mn-lt"/>
                <a:ea typeface="+mn-ea"/>
                <a:cs typeface="+mn-cs"/>
              </a:rPr>
              <a:t/>
            </a:r>
            <a:br>
              <a:rPr lang="es-ES" sz="4000" b="1" dirty="0">
                <a:solidFill>
                  <a:schemeClr val="tx1">
                    <a:lumMod val="75000"/>
                    <a:lumOff val="25000"/>
                  </a:schemeClr>
                </a:solidFill>
                <a:latin typeface="+mn-lt"/>
                <a:ea typeface="+mn-ea"/>
                <a:cs typeface="+mn-cs"/>
              </a:rPr>
            </a:br>
            <a:r>
              <a:rPr lang="es-ES" sz="4000" b="1" dirty="0">
                <a:solidFill>
                  <a:schemeClr val="tx1">
                    <a:lumMod val="75000"/>
                    <a:lumOff val="25000"/>
                  </a:schemeClr>
                </a:solidFill>
                <a:latin typeface="+mn-lt"/>
                <a:ea typeface="+mn-ea"/>
                <a:cs typeface="+mn-cs"/>
              </a:rPr>
              <a:t>qzhou3@clemson.edu, jmelgar@clemson.edu</a:t>
            </a:r>
          </a:p>
          <a:p>
            <a:pPr eaLnBrk="1" hangingPunct="1">
              <a:lnSpc>
                <a:spcPts val="3000"/>
              </a:lnSpc>
              <a:spcBef>
                <a:spcPts val="1200"/>
              </a:spcBef>
              <a:tabLst>
                <a:tab pos="7132638" algn="l"/>
              </a:tabLst>
              <a:defRPr/>
            </a:pPr>
            <a:r>
              <a:rPr lang="en-US" sz="4000" b="1" dirty="0">
                <a:solidFill>
                  <a:schemeClr val="tx1">
                    <a:lumMod val="75000"/>
                    <a:lumOff val="25000"/>
                  </a:schemeClr>
                </a:solidFill>
                <a:latin typeface="+mn-lt"/>
                <a:ea typeface="+mn-ea"/>
                <a:cs typeface="+mn-cs"/>
              </a:rPr>
              <a:t> Clemson University, Department of Plant and Environmental Sciences, </a:t>
            </a:r>
            <a:r>
              <a:rPr lang="en-US" sz="4000" b="1" dirty="0" err="1">
                <a:solidFill>
                  <a:schemeClr val="tx1">
                    <a:lumMod val="75000"/>
                    <a:lumOff val="25000"/>
                  </a:schemeClr>
                </a:solidFill>
                <a:latin typeface="+mn-lt"/>
                <a:ea typeface="+mn-ea"/>
                <a:cs typeface="+mn-cs"/>
              </a:rPr>
              <a:t>Biosystems</a:t>
            </a:r>
            <a:r>
              <a:rPr lang="en-US" sz="4000" b="1" dirty="0">
                <a:solidFill>
                  <a:schemeClr val="tx1">
                    <a:lumMod val="75000"/>
                    <a:lumOff val="25000"/>
                  </a:schemeClr>
                </a:solidFill>
                <a:latin typeface="+mn-lt"/>
                <a:ea typeface="+mn-ea"/>
                <a:cs typeface="+mn-cs"/>
              </a:rPr>
              <a:t> Research Complex, Lab 204, Clemson, SC 29634, USA</a:t>
            </a:r>
          </a:p>
        </p:txBody>
      </p:sp>
      <p:sp>
        <p:nvSpPr>
          <p:cNvPr id="34" name="Title 1"/>
          <p:cNvSpPr txBox="1">
            <a:spLocks/>
          </p:cNvSpPr>
          <p:nvPr/>
        </p:nvSpPr>
        <p:spPr bwMode="auto">
          <a:xfrm>
            <a:off x="-1556" y="30251096"/>
            <a:ext cx="42844741" cy="2181225"/>
          </a:xfrm>
          <a:prstGeom prst="rect">
            <a:avLst/>
          </a:prstGeom>
          <a:solidFill>
            <a:schemeClr val="accent6">
              <a:lumMod val="60000"/>
              <a:lumOff val="40000"/>
            </a:schemeClr>
          </a:solidFill>
          <a:ln>
            <a:noFill/>
          </a:ln>
          <a:extLst/>
        </p:spPr>
        <p:txBody>
          <a:bodyPr lIns="432054" tIns="216027" rIns="432054" bIns="216027" anchor="ctr"/>
          <a:lstStyle>
            <a:lvl1pPr algn="ctr" defTabSz="4319588" rtl="0" eaLnBrk="0" fontAlgn="base" hangingPunct="0">
              <a:spcBef>
                <a:spcPct val="0"/>
              </a:spcBef>
              <a:spcAft>
                <a:spcPct val="0"/>
              </a:spcAft>
              <a:defRPr sz="20800" kern="1200">
                <a:solidFill>
                  <a:schemeClr val="tx1"/>
                </a:solidFill>
                <a:latin typeface="+mj-lt"/>
                <a:ea typeface="+mj-ea"/>
                <a:cs typeface="+mj-cs"/>
              </a:defRPr>
            </a:lvl1pPr>
            <a:lvl2pPr algn="ctr" defTabSz="4319588" rtl="0" eaLnBrk="0" fontAlgn="base" hangingPunct="0">
              <a:spcBef>
                <a:spcPct val="0"/>
              </a:spcBef>
              <a:spcAft>
                <a:spcPct val="0"/>
              </a:spcAft>
              <a:defRPr sz="20800">
                <a:solidFill>
                  <a:schemeClr val="tx1"/>
                </a:solidFill>
                <a:latin typeface="Calibri" pitchFamily="34" charset="0"/>
              </a:defRPr>
            </a:lvl2pPr>
            <a:lvl3pPr algn="ctr" defTabSz="4319588" rtl="0" eaLnBrk="0" fontAlgn="base" hangingPunct="0">
              <a:spcBef>
                <a:spcPct val="0"/>
              </a:spcBef>
              <a:spcAft>
                <a:spcPct val="0"/>
              </a:spcAft>
              <a:defRPr sz="20800">
                <a:solidFill>
                  <a:schemeClr val="tx1"/>
                </a:solidFill>
                <a:latin typeface="Calibri" pitchFamily="34" charset="0"/>
              </a:defRPr>
            </a:lvl3pPr>
            <a:lvl4pPr algn="ctr" defTabSz="4319588" rtl="0" eaLnBrk="0" fontAlgn="base" hangingPunct="0">
              <a:spcBef>
                <a:spcPct val="0"/>
              </a:spcBef>
              <a:spcAft>
                <a:spcPct val="0"/>
              </a:spcAft>
              <a:defRPr sz="20800">
                <a:solidFill>
                  <a:schemeClr val="tx1"/>
                </a:solidFill>
                <a:latin typeface="Calibri" pitchFamily="34" charset="0"/>
              </a:defRPr>
            </a:lvl4pPr>
            <a:lvl5pPr algn="ctr" defTabSz="4319588" rtl="0" eaLnBrk="0" fontAlgn="base" hangingPunct="0">
              <a:spcBef>
                <a:spcPct val="0"/>
              </a:spcBef>
              <a:spcAft>
                <a:spcPct val="0"/>
              </a:spcAft>
              <a:defRPr sz="20800">
                <a:solidFill>
                  <a:schemeClr val="tx1"/>
                </a:solidFill>
                <a:latin typeface="Calibri" pitchFamily="34" charset="0"/>
              </a:defRPr>
            </a:lvl5pPr>
            <a:lvl6pPr marL="457200" algn="ctr" defTabSz="4319588" rtl="0" fontAlgn="base">
              <a:spcBef>
                <a:spcPct val="0"/>
              </a:spcBef>
              <a:spcAft>
                <a:spcPct val="0"/>
              </a:spcAft>
              <a:defRPr sz="20800">
                <a:solidFill>
                  <a:schemeClr val="tx1"/>
                </a:solidFill>
                <a:latin typeface="Calibri" pitchFamily="34" charset="0"/>
              </a:defRPr>
            </a:lvl6pPr>
            <a:lvl7pPr marL="914400" algn="ctr" defTabSz="4319588" rtl="0" fontAlgn="base">
              <a:spcBef>
                <a:spcPct val="0"/>
              </a:spcBef>
              <a:spcAft>
                <a:spcPct val="0"/>
              </a:spcAft>
              <a:defRPr sz="20800">
                <a:solidFill>
                  <a:schemeClr val="tx1"/>
                </a:solidFill>
                <a:latin typeface="Calibri" pitchFamily="34" charset="0"/>
              </a:defRPr>
            </a:lvl7pPr>
            <a:lvl8pPr marL="1371600" algn="ctr" defTabSz="4319588" rtl="0" fontAlgn="base">
              <a:spcBef>
                <a:spcPct val="0"/>
              </a:spcBef>
              <a:spcAft>
                <a:spcPct val="0"/>
              </a:spcAft>
              <a:defRPr sz="20800">
                <a:solidFill>
                  <a:schemeClr val="tx1"/>
                </a:solidFill>
                <a:latin typeface="Calibri" pitchFamily="34" charset="0"/>
              </a:defRPr>
            </a:lvl8pPr>
            <a:lvl9pPr marL="1828800" algn="ctr" defTabSz="4319588" rtl="0" fontAlgn="base">
              <a:spcBef>
                <a:spcPct val="0"/>
              </a:spcBef>
              <a:spcAft>
                <a:spcPct val="0"/>
              </a:spcAft>
              <a:defRPr sz="20800">
                <a:solidFill>
                  <a:schemeClr val="tx1"/>
                </a:solidFill>
                <a:latin typeface="Calibri" pitchFamily="34" charset="0"/>
              </a:defRPr>
            </a:lvl9pPr>
          </a:lstStyle>
          <a:p>
            <a:pPr eaLnBrk="1" hangingPunct="1">
              <a:spcBef>
                <a:spcPts val="1200"/>
              </a:spcBef>
              <a:tabLst>
                <a:tab pos="7132638" algn="l"/>
              </a:tabLst>
              <a:defRPr/>
            </a:pPr>
            <a:r>
              <a:rPr lang="en-US" altLang="zh-CN" sz="2800" dirty="0" smtClean="0">
                <a:latin typeface="Verdana" pitchFamily="34" charset="0"/>
              </a:rPr>
              <a:t>                            </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Verdana" pitchFamily="34" charset="0"/>
              <a:cs typeface="Verdana" pitchFamily="34" charset="0"/>
            </a:endParaRPr>
          </a:p>
        </p:txBody>
      </p:sp>
      <p:sp>
        <p:nvSpPr>
          <p:cNvPr id="7" name="TextBox 6"/>
          <p:cNvSpPr txBox="1"/>
          <p:nvPr/>
        </p:nvSpPr>
        <p:spPr>
          <a:xfrm>
            <a:off x="21902573" y="23770173"/>
            <a:ext cx="20530790" cy="3785652"/>
          </a:xfrm>
          <a:prstGeom prst="rect">
            <a:avLst/>
          </a:prstGeom>
          <a:noFill/>
        </p:spPr>
        <p:txBody>
          <a:bodyPr wrap="square" rtlCol="0">
            <a:spAutoFit/>
          </a:bodyPr>
          <a:lstStyle/>
          <a:p>
            <a:pPr marL="742950" indent="-742950">
              <a:buFont typeface="Arial" pitchFamily="34" charset="0"/>
              <a:buChar char="•"/>
            </a:pPr>
            <a:r>
              <a:rPr lang="en-US" altLang="zh-CN" sz="4000" dirty="0" smtClean="0">
                <a:ea typeface="Verdana" pitchFamily="34" charset="0"/>
                <a:cs typeface="Verdana" pitchFamily="34" charset="0"/>
              </a:rPr>
              <a:t>Peach trees that ripen at different points in the season have differences in nutrient requirements. Under the same fertilizer condition, early-season peach tree </a:t>
            </a:r>
            <a:r>
              <a:rPr lang="en-US" altLang="zh-CN" sz="4000" dirty="0" smtClean="0"/>
              <a:t>have </a:t>
            </a:r>
            <a:r>
              <a:rPr lang="en-US" altLang="zh-CN" sz="4000" dirty="0"/>
              <a:t>more vegetative growth but have less fruits. </a:t>
            </a:r>
            <a:endParaRPr lang="en-US" altLang="zh-CN" sz="4000" dirty="0" smtClean="0"/>
          </a:p>
          <a:p>
            <a:pPr marL="742950" indent="-742950">
              <a:buFont typeface="Arial" pitchFamily="34" charset="0"/>
              <a:buChar char="•"/>
            </a:pPr>
            <a:r>
              <a:rPr lang="en-US" altLang="zh-CN" sz="4000" dirty="0" smtClean="0"/>
              <a:t>In </a:t>
            </a:r>
            <a:r>
              <a:rPr lang="en-US" altLang="zh-CN" sz="4000" dirty="0"/>
              <a:t>order to maintain a </a:t>
            </a:r>
            <a:r>
              <a:rPr lang="en-US" altLang="zh-CN" sz="4000" dirty="0" smtClean="0"/>
              <a:t>good balance </a:t>
            </a:r>
            <a:r>
              <a:rPr lang="en-US" altLang="zh-CN" sz="4000" dirty="0"/>
              <a:t>between vegetative growth and yield, farmers should consider apply less fertilizer to early-season peach trees compare to mid- and late-season peach trees</a:t>
            </a:r>
            <a:r>
              <a:rPr lang="en-US" altLang="zh-CN" sz="4000" b="1" dirty="0"/>
              <a:t>. </a:t>
            </a:r>
          </a:p>
        </p:txBody>
      </p:sp>
      <p:sp>
        <p:nvSpPr>
          <p:cNvPr id="15" name="Rectangle 14"/>
          <p:cNvSpPr/>
          <p:nvPr/>
        </p:nvSpPr>
        <p:spPr>
          <a:xfrm>
            <a:off x="523013" y="4697075"/>
            <a:ext cx="20672813"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Arial" pitchFamily="34" charset="0"/>
              <a:buChar char="•"/>
            </a:pPr>
            <a:r>
              <a:rPr lang="en-US" altLang="zh-CN" sz="4400" b="1" dirty="0" smtClean="0">
                <a:solidFill>
                  <a:schemeClr val="tx1"/>
                </a:solidFill>
              </a:rPr>
              <a:t>Throughout the year what nutrients are lost from a peach tree and in what quantities are they removed?</a:t>
            </a:r>
          </a:p>
        </p:txBody>
      </p:sp>
      <p:sp>
        <p:nvSpPr>
          <p:cNvPr id="152" name="Rectangle 1"/>
          <p:cNvSpPr>
            <a:spLocks noChangeArrowheads="1"/>
          </p:cNvSpPr>
          <p:nvPr/>
        </p:nvSpPr>
        <p:spPr bwMode="auto">
          <a:xfrm>
            <a:off x="23462941" y="4651653"/>
            <a:ext cx="80098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5943600" algn="l"/>
              </a:tabLst>
            </a:pPr>
            <a:r>
              <a:rPr lang="en-US" altLang="zh-CN" sz="4000" b="1" dirty="0">
                <a:solidFill>
                  <a:srgbClr val="0070C0"/>
                </a:solidFill>
                <a:latin typeface="Verdana" pitchFamily="34" charset="0"/>
                <a:ea typeface="Verdana" pitchFamily="34" charset="0"/>
                <a:cs typeface="Verdana" pitchFamily="34" charset="0"/>
              </a:rPr>
              <a:t>P</a:t>
            </a:r>
            <a:r>
              <a:rPr lang="en-US" altLang="zh-CN" sz="4000" b="1" dirty="0" smtClean="0">
                <a:solidFill>
                  <a:srgbClr val="0070C0"/>
                </a:solidFill>
                <a:latin typeface="Verdana" pitchFamily="34" charset="0"/>
                <a:ea typeface="Verdana" pitchFamily="34" charset="0"/>
                <a:cs typeface="Verdana" pitchFamily="34" charset="0"/>
              </a:rPr>
              <a:t>runed woods</a:t>
            </a:r>
            <a:endParaRPr lang="en-US" altLang="zh-CN" sz="4000" b="1" dirty="0">
              <a:solidFill>
                <a:srgbClr val="0070C0"/>
              </a:solidFill>
              <a:latin typeface="Verdana" pitchFamily="34" charset="0"/>
              <a:ea typeface="Verdana" pitchFamily="34" charset="0"/>
              <a:cs typeface="Verdana" pitchFamily="34" charset="0"/>
            </a:endParaRPr>
          </a:p>
        </p:txBody>
      </p:sp>
      <p:sp>
        <p:nvSpPr>
          <p:cNvPr id="153" name="Rectangle 1"/>
          <p:cNvSpPr>
            <a:spLocks noChangeArrowheads="1"/>
          </p:cNvSpPr>
          <p:nvPr/>
        </p:nvSpPr>
        <p:spPr bwMode="auto">
          <a:xfrm>
            <a:off x="33766491" y="4651653"/>
            <a:ext cx="79022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5943600" algn="l"/>
              </a:tabLst>
            </a:pPr>
            <a:r>
              <a:rPr lang="en-US" altLang="zh-CN" sz="4000" b="1" dirty="0">
                <a:solidFill>
                  <a:schemeClr val="bg2">
                    <a:lumMod val="25000"/>
                  </a:schemeClr>
                </a:solidFill>
                <a:latin typeface="Verdana" pitchFamily="34" charset="0"/>
                <a:ea typeface="Verdana" pitchFamily="34" charset="0"/>
                <a:cs typeface="Verdana" pitchFamily="34" charset="0"/>
              </a:rPr>
              <a:t>T</a:t>
            </a:r>
            <a:r>
              <a:rPr lang="en-US" altLang="zh-CN" sz="4000" b="1" dirty="0" smtClean="0">
                <a:solidFill>
                  <a:schemeClr val="bg2">
                    <a:lumMod val="25000"/>
                  </a:schemeClr>
                </a:solidFill>
                <a:latin typeface="Verdana" pitchFamily="34" charset="0"/>
                <a:ea typeface="Verdana" pitchFamily="34" charset="0"/>
                <a:cs typeface="Verdana" pitchFamily="34" charset="0"/>
              </a:rPr>
              <a:t>hinned fruitlets</a:t>
            </a:r>
            <a:endParaRPr lang="en-US" altLang="zh-CN" sz="4000" b="1" dirty="0">
              <a:solidFill>
                <a:schemeClr val="bg2">
                  <a:lumMod val="25000"/>
                </a:schemeClr>
              </a:solidFill>
              <a:latin typeface="Verdana" pitchFamily="34" charset="0"/>
              <a:ea typeface="Verdana" pitchFamily="34" charset="0"/>
              <a:cs typeface="Verdana" pitchFamily="34" charset="0"/>
            </a:endParaRPr>
          </a:p>
        </p:txBody>
      </p:sp>
      <p:sp>
        <p:nvSpPr>
          <p:cNvPr id="154" name="Rectangle 1"/>
          <p:cNvSpPr>
            <a:spLocks noChangeArrowheads="1"/>
          </p:cNvSpPr>
          <p:nvPr/>
        </p:nvSpPr>
        <p:spPr bwMode="auto">
          <a:xfrm>
            <a:off x="23566154" y="10331502"/>
            <a:ext cx="79460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5943600" algn="l"/>
              </a:tabLst>
            </a:pPr>
            <a:r>
              <a:rPr lang="en-US" altLang="zh-CN" sz="4000" b="1" dirty="0" smtClean="0">
                <a:solidFill>
                  <a:schemeClr val="accent6">
                    <a:lumMod val="75000"/>
                  </a:schemeClr>
                </a:solidFill>
                <a:latin typeface="Verdana" pitchFamily="34" charset="0"/>
                <a:ea typeface="Verdana" pitchFamily="34" charset="0"/>
                <a:cs typeface="Verdana" pitchFamily="34" charset="0"/>
              </a:rPr>
              <a:t>Harvested Fruits</a:t>
            </a:r>
            <a:endParaRPr kumimoji="0" lang="en-US" altLang="zh-CN" sz="4000" b="1" i="0" u="none" strike="noStrike" cap="none" normalizeH="0" baseline="0" dirty="0" smtClean="0">
              <a:ln>
                <a:noFill/>
              </a:ln>
              <a:solidFill>
                <a:schemeClr val="accent6">
                  <a:lumMod val="75000"/>
                </a:schemeClr>
              </a:solidFill>
              <a:effectLst/>
              <a:latin typeface="Verdana" pitchFamily="34" charset="0"/>
              <a:ea typeface="Verdana" pitchFamily="34" charset="0"/>
              <a:cs typeface="Verdana" pitchFamily="34" charset="0"/>
            </a:endParaRPr>
          </a:p>
        </p:txBody>
      </p:sp>
      <p:sp>
        <p:nvSpPr>
          <p:cNvPr id="155" name="Rectangle 1"/>
          <p:cNvSpPr>
            <a:spLocks noChangeArrowheads="1"/>
          </p:cNvSpPr>
          <p:nvPr/>
        </p:nvSpPr>
        <p:spPr bwMode="auto">
          <a:xfrm>
            <a:off x="33959829" y="16415760"/>
            <a:ext cx="75464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5943600" algn="l"/>
              </a:tabLst>
            </a:pPr>
            <a:r>
              <a:rPr kumimoji="0" lang="en-US" altLang="zh-CN" sz="4000" b="1" i="0" u="none" strike="noStrike" cap="none" normalizeH="0" baseline="0" dirty="0" smtClean="0">
                <a:ln>
                  <a:noFill/>
                </a:ln>
                <a:solidFill>
                  <a:schemeClr val="accent3">
                    <a:lumMod val="75000"/>
                  </a:schemeClr>
                </a:solidFill>
                <a:effectLst/>
                <a:latin typeface="Verdana" pitchFamily="34" charset="0"/>
                <a:ea typeface="Verdana" pitchFamily="34" charset="0"/>
                <a:cs typeface="Verdana" pitchFamily="34" charset="0"/>
              </a:rPr>
              <a:t>S</a:t>
            </a:r>
            <a:r>
              <a:rPr lang="en-US" altLang="zh-CN" sz="4000" b="1" dirty="0" smtClean="0">
                <a:solidFill>
                  <a:schemeClr val="accent3">
                    <a:lumMod val="75000"/>
                  </a:schemeClr>
                </a:solidFill>
                <a:latin typeface="Verdana" pitchFamily="34" charset="0"/>
                <a:ea typeface="Verdana" pitchFamily="34" charset="0"/>
                <a:cs typeface="Verdana" pitchFamily="34" charset="0"/>
              </a:rPr>
              <a:t>ummer </a:t>
            </a:r>
            <a:r>
              <a:rPr lang="en-US" altLang="zh-CN" sz="4000" b="1" dirty="0">
                <a:solidFill>
                  <a:schemeClr val="accent3">
                    <a:lumMod val="75000"/>
                  </a:schemeClr>
                </a:solidFill>
                <a:latin typeface="Verdana" pitchFamily="34" charset="0"/>
                <a:ea typeface="Verdana" pitchFamily="34" charset="0"/>
                <a:cs typeface="Verdana" pitchFamily="34" charset="0"/>
              </a:rPr>
              <a:t>leaves </a:t>
            </a:r>
            <a:endParaRPr kumimoji="0" lang="en-US" altLang="zh-CN" sz="4000" b="1" i="0" u="none" strike="noStrike" cap="none" normalizeH="0" baseline="0" dirty="0" smtClean="0">
              <a:ln>
                <a:noFill/>
              </a:ln>
              <a:solidFill>
                <a:schemeClr val="accent3">
                  <a:lumMod val="75000"/>
                </a:schemeClr>
              </a:solidFill>
              <a:effectLst/>
              <a:latin typeface="Verdana" pitchFamily="34" charset="0"/>
              <a:ea typeface="Verdana" pitchFamily="34" charset="0"/>
              <a:cs typeface="Verdana" pitchFamily="34" charset="0"/>
            </a:endParaRPr>
          </a:p>
        </p:txBody>
      </p:sp>
      <p:sp>
        <p:nvSpPr>
          <p:cNvPr id="24" name="Rectangle 23"/>
          <p:cNvSpPr/>
          <p:nvPr/>
        </p:nvSpPr>
        <p:spPr>
          <a:xfrm>
            <a:off x="542749" y="15136475"/>
            <a:ext cx="20728642" cy="1446550"/>
          </a:xfrm>
          <a:prstGeom prst="rect">
            <a:avLst/>
          </a:prstGeom>
        </p:spPr>
        <p:txBody>
          <a:bodyPr wrap="square">
            <a:spAutoFit/>
          </a:bodyPr>
          <a:lstStyle/>
          <a:p>
            <a:pPr marL="685800" indent="-685800">
              <a:buFont typeface="Arial" pitchFamily="34" charset="0"/>
              <a:buChar char="•"/>
            </a:pPr>
            <a:r>
              <a:rPr lang="en-US" altLang="zh-CN" sz="4400" b="1" dirty="0" smtClean="0"/>
              <a:t>Are </a:t>
            </a:r>
            <a:r>
              <a:rPr lang="en-US" altLang="zh-CN" sz="4400" b="1" dirty="0"/>
              <a:t>there </a:t>
            </a:r>
            <a:r>
              <a:rPr lang="en-US" altLang="zh-CN" sz="4400" b="1" dirty="0" smtClean="0"/>
              <a:t>differences in nutrient requirements among early-, middle-, and late-season peach varieties?</a:t>
            </a:r>
            <a:endParaRPr lang="zh-CN" altLang="en-US" sz="4400" b="1" dirty="0"/>
          </a:p>
        </p:txBody>
      </p:sp>
      <p:sp>
        <p:nvSpPr>
          <p:cNvPr id="30" name="Rectangle 29"/>
          <p:cNvSpPr/>
          <p:nvPr/>
        </p:nvSpPr>
        <p:spPr>
          <a:xfrm>
            <a:off x="562079" y="25803225"/>
            <a:ext cx="20633747" cy="4516621"/>
          </a:xfrm>
          <a:prstGeom prst="rect">
            <a:avLst/>
          </a:prstGeom>
        </p:spPr>
        <p:txBody>
          <a:bodyPr wrap="square">
            <a:spAutoFit/>
          </a:bodyPr>
          <a:lstStyle/>
          <a:p>
            <a:pPr marL="571500" indent="-571500">
              <a:buFont typeface="Arial" pitchFamily="34" charset="0"/>
              <a:buChar char="•"/>
            </a:pPr>
            <a:r>
              <a:rPr lang="en-US" altLang="zh-CN" sz="4000" b="1" dirty="0" smtClean="0">
                <a:ea typeface="Verdana" pitchFamily="34" charset="0"/>
                <a:cs typeface="Verdana" pitchFamily="34" charset="0"/>
              </a:rPr>
              <a:t>Location</a:t>
            </a:r>
            <a:r>
              <a:rPr lang="en-US" altLang="zh-CN" sz="4000" b="1" dirty="0">
                <a:ea typeface="Verdana" pitchFamily="34" charset="0"/>
                <a:cs typeface="Verdana" pitchFamily="34" charset="0"/>
              </a:rPr>
              <a:t>: </a:t>
            </a:r>
            <a:endParaRPr lang="en-US" altLang="zh-CN" sz="4000" b="1" dirty="0" smtClean="0">
              <a:ea typeface="Verdana" pitchFamily="34" charset="0"/>
              <a:cs typeface="Verdana" pitchFamily="34" charset="0"/>
            </a:endParaRPr>
          </a:p>
          <a:p>
            <a:r>
              <a:rPr lang="en-US" altLang="zh-CN" sz="4000" dirty="0" smtClean="0">
                <a:ea typeface="Verdana" pitchFamily="34" charset="0"/>
                <a:cs typeface="Verdana" pitchFamily="34" charset="0"/>
              </a:rPr>
              <a:t>Clemson </a:t>
            </a:r>
            <a:r>
              <a:rPr lang="en-US" altLang="zh-CN" sz="4000" dirty="0">
                <a:ea typeface="Verdana" pitchFamily="34" charset="0"/>
                <a:cs typeface="Verdana" pitchFamily="34" charset="0"/>
              </a:rPr>
              <a:t>University </a:t>
            </a:r>
            <a:r>
              <a:rPr lang="en-US" altLang="zh-CN" sz="4000" dirty="0" smtClean="0">
                <a:ea typeface="Verdana" pitchFamily="34" charset="0"/>
                <a:cs typeface="Verdana" pitchFamily="34" charset="0"/>
              </a:rPr>
              <a:t>Musser Fruit </a:t>
            </a:r>
            <a:r>
              <a:rPr lang="en-US" altLang="zh-CN" sz="4000" dirty="0">
                <a:ea typeface="Verdana" pitchFamily="34" charset="0"/>
                <a:cs typeface="Verdana" pitchFamily="34" charset="0"/>
              </a:rPr>
              <a:t>Research </a:t>
            </a:r>
            <a:r>
              <a:rPr lang="en-US" altLang="zh-CN" sz="4000" dirty="0" smtClean="0">
                <a:ea typeface="Verdana" pitchFamily="34" charset="0"/>
                <a:cs typeface="Verdana" pitchFamily="34" charset="0"/>
              </a:rPr>
              <a:t>Farm, South Carolina</a:t>
            </a:r>
          </a:p>
          <a:p>
            <a:pPr marL="571500" indent="-571500">
              <a:spcBef>
                <a:spcPts val="300"/>
              </a:spcBef>
              <a:buFont typeface="Arial" pitchFamily="34" charset="0"/>
              <a:buChar char="•"/>
            </a:pPr>
            <a:r>
              <a:rPr lang="en-US" altLang="zh-CN" sz="4000" b="1" dirty="0">
                <a:ea typeface="Verdana" pitchFamily="34" charset="0"/>
                <a:cs typeface="Verdana" pitchFamily="34" charset="0"/>
              </a:rPr>
              <a:t>Cultivars: </a:t>
            </a:r>
            <a:endParaRPr lang="en-US" altLang="zh-CN" sz="4000" b="1" dirty="0" smtClean="0">
              <a:ea typeface="Verdana" pitchFamily="34" charset="0"/>
              <a:cs typeface="Verdana" pitchFamily="34" charset="0"/>
            </a:endParaRPr>
          </a:p>
          <a:p>
            <a:r>
              <a:rPr lang="en-US" altLang="zh-CN" sz="4000" dirty="0" smtClean="0">
                <a:ea typeface="Verdana" pitchFamily="34" charset="0"/>
                <a:cs typeface="Verdana" pitchFamily="34" charset="0"/>
              </a:rPr>
              <a:t>Early-Season </a:t>
            </a:r>
            <a:r>
              <a:rPr lang="en-US" altLang="zh-CN" sz="4000" dirty="0">
                <a:ea typeface="Verdana" pitchFamily="34" charset="0"/>
                <a:cs typeface="Verdana" pitchFamily="34" charset="0"/>
              </a:rPr>
              <a:t>(‘Desiree’</a:t>
            </a:r>
            <a:r>
              <a:rPr lang="zh-CN" altLang="en-US" sz="4000" dirty="0">
                <a:cs typeface="Verdana" pitchFamily="34" charset="0"/>
              </a:rPr>
              <a:t> </a:t>
            </a:r>
            <a:r>
              <a:rPr lang="en-US" altLang="zh-CN" sz="4000" dirty="0">
                <a:ea typeface="Verdana" pitchFamily="34" charset="0"/>
                <a:cs typeface="Verdana" pitchFamily="34" charset="0"/>
              </a:rPr>
              <a:t>&amp; ‘Spring Snow</a:t>
            </a:r>
            <a:r>
              <a:rPr lang="en-US" altLang="zh-CN" sz="4000" dirty="0" smtClean="0">
                <a:ea typeface="Verdana" pitchFamily="34" charset="0"/>
                <a:cs typeface="Verdana" pitchFamily="34" charset="0"/>
              </a:rPr>
              <a:t>’); Mid-Season </a:t>
            </a:r>
            <a:r>
              <a:rPr lang="en-US" altLang="zh-CN" sz="4000" dirty="0">
                <a:ea typeface="Verdana" pitchFamily="34" charset="0"/>
                <a:cs typeface="Verdana" pitchFamily="34" charset="0"/>
              </a:rPr>
              <a:t>(‘Sweet N Up’</a:t>
            </a:r>
            <a:r>
              <a:rPr lang="zh-CN" altLang="en-US" sz="4000" dirty="0">
                <a:cs typeface="Verdana" pitchFamily="34" charset="0"/>
              </a:rPr>
              <a:t> </a:t>
            </a:r>
            <a:r>
              <a:rPr lang="en-US" altLang="zh-CN" sz="4000" dirty="0">
                <a:ea typeface="Verdana" pitchFamily="34" charset="0"/>
                <a:cs typeface="Verdana" pitchFamily="34" charset="0"/>
              </a:rPr>
              <a:t>&amp; ‘</a:t>
            </a:r>
            <a:r>
              <a:rPr lang="en-US" altLang="zh-CN" sz="4000" dirty="0" err="1">
                <a:ea typeface="Verdana" pitchFamily="34" charset="0"/>
                <a:cs typeface="Verdana" pitchFamily="34" charset="0"/>
              </a:rPr>
              <a:t>Coralstar</a:t>
            </a:r>
            <a:r>
              <a:rPr lang="en-US" altLang="zh-CN" sz="4000" dirty="0" smtClean="0">
                <a:ea typeface="Verdana" pitchFamily="34" charset="0"/>
                <a:cs typeface="Verdana" pitchFamily="34" charset="0"/>
              </a:rPr>
              <a:t>’); </a:t>
            </a:r>
            <a:r>
              <a:rPr lang="en-US" altLang="zh-CN" sz="4000" dirty="0">
                <a:ea typeface="Verdana" pitchFamily="34" charset="0"/>
                <a:cs typeface="Verdana" pitchFamily="34" charset="0"/>
              </a:rPr>
              <a:t>Late-Season</a:t>
            </a:r>
            <a:r>
              <a:rPr lang="zh-CN" altLang="en-US" sz="4000" dirty="0">
                <a:cs typeface="Verdana" pitchFamily="34" charset="0"/>
              </a:rPr>
              <a:t> </a:t>
            </a:r>
            <a:r>
              <a:rPr lang="en-US" altLang="zh-CN" sz="4000" dirty="0">
                <a:ea typeface="Verdana" pitchFamily="34" charset="0"/>
                <a:cs typeface="Verdana" pitchFamily="34" charset="0"/>
              </a:rPr>
              <a:t>(‘Snow King’ &amp; ‘Snow Gem</a:t>
            </a:r>
            <a:r>
              <a:rPr lang="en-US" altLang="zh-CN" sz="4000" dirty="0" smtClean="0">
                <a:ea typeface="Verdana" pitchFamily="34" charset="0"/>
                <a:cs typeface="Verdana" pitchFamily="34" charset="0"/>
              </a:rPr>
              <a:t>’)</a:t>
            </a:r>
          </a:p>
          <a:p>
            <a:pPr marL="571500" indent="-571500">
              <a:spcBef>
                <a:spcPts val="300"/>
              </a:spcBef>
              <a:buFont typeface="Arial" pitchFamily="34" charset="0"/>
              <a:buChar char="•"/>
            </a:pPr>
            <a:r>
              <a:rPr lang="en-US" altLang="zh-CN" sz="4000" b="1" dirty="0" smtClean="0">
                <a:ea typeface="Verdana" pitchFamily="34" charset="0"/>
                <a:cs typeface="Verdana" pitchFamily="34" charset="0"/>
              </a:rPr>
              <a:t>Sample </a:t>
            </a:r>
            <a:r>
              <a:rPr lang="en-US" altLang="zh-CN" sz="4000" b="1" dirty="0">
                <a:ea typeface="Verdana" pitchFamily="34" charset="0"/>
                <a:cs typeface="Verdana" pitchFamily="34" charset="0"/>
              </a:rPr>
              <a:t>Analysis</a:t>
            </a:r>
            <a:r>
              <a:rPr lang="en-US" altLang="zh-CN" sz="4000" b="1" dirty="0" smtClean="0">
                <a:ea typeface="Verdana" pitchFamily="34" charset="0"/>
                <a:cs typeface="Verdana" pitchFamily="34" charset="0"/>
              </a:rPr>
              <a:t>:</a:t>
            </a:r>
          </a:p>
          <a:p>
            <a:r>
              <a:rPr lang="en-US" altLang="zh-CN" sz="4000" dirty="0" smtClean="0">
                <a:ea typeface="Verdana" pitchFamily="34" charset="0"/>
                <a:cs typeface="Verdana" pitchFamily="34" charset="0"/>
              </a:rPr>
              <a:t>N: Dumas Method; P: </a:t>
            </a:r>
            <a:r>
              <a:rPr lang="en-US" altLang="zh-CN" sz="4000" dirty="0">
                <a:ea typeface="Verdana" pitchFamily="34" charset="0"/>
                <a:cs typeface="Verdana" pitchFamily="34" charset="0"/>
              </a:rPr>
              <a:t>Murphy-Riley </a:t>
            </a:r>
            <a:r>
              <a:rPr lang="en-US" altLang="zh-CN" sz="4000" dirty="0" smtClean="0">
                <a:ea typeface="Verdana" pitchFamily="34" charset="0"/>
                <a:cs typeface="Verdana" pitchFamily="34" charset="0"/>
              </a:rPr>
              <a:t>Method; K: </a:t>
            </a:r>
            <a:r>
              <a:rPr lang="en-US" altLang="zh-CN" sz="4000" dirty="0">
                <a:ea typeface="Verdana" pitchFamily="34" charset="0"/>
                <a:cs typeface="Verdana" pitchFamily="34" charset="0"/>
              </a:rPr>
              <a:t>Atomic Absorption </a:t>
            </a:r>
            <a:r>
              <a:rPr lang="en-US" altLang="zh-CN" sz="4000" dirty="0" smtClean="0">
                <a:ea typeface="Verdana" pitchFamily="34" charset="0"/>
                <a:cs typeface="Verdana" pitchFamily="34" charset="0"/>
              </a:rPr>
              <a:t>Spectrophotometry</a:t>
            </a:r>
            <a:endParaRPr lang="zh-CN" altLang="en-US" sz="4000" dirty="0">
              <a:cs typeface="Verdana" pitchFamily="34" charset="0"/>
            </a:endParaRPr>
          </a:p>
        </p:txBody>
      </p:sp>
      <p:sp>
        <p:nvSpPr>
          <p:cNvPr id="1042" name="TextBox 1041"/>
          <p:cNvSpPr txBox="1"/>
          <p:nvPr/>
        </p:nvSpPr>
        <p:spPr>
          <a:xfrm>
            <a:off x="587233" y="23061275"/>
            <a:ext cx="21216286" cy="1446550"/>
          </a:xfrm>
          <a:prstGeom prst="rect">
            <a:avLst/>
          </a:prstGeom>
          <a:noFill/>
        </p:spPr>
        <p:txBody>
          <a:bodyPr wrap="square" rtlCol="0">
            <a:spAutoFit/>
          </a:bodyPr>
          <a:lstStyle/>
          <a:p>
            <a:pPr marL="685800" indent="-685800">
              <a:buFont typeface="Arial" pitchFamily="34" charset="0"/>
              <a:buChar char="•"/>
            </a:pPr>
            <a:r>
              <a:rPr lang="en-US" altLang="zh-CN" sz="4400" b="1" dirty="0" smtClean="0"/>
              <a:t>How can differences in nutrient requirements affect the way we fertilize different varieties?</a:t>
            </a:r>
            <a:endParaRPr lang="zh-CN" altLang="en-US" sz="4400" b="1" dirty="0"/>
          </a:p>
        </p:txBody>
      </p:sp>
      <p:grpSp>
        <p:nvGrpSpPr>
          <p:cNvPr id="1065" name="Group 1064"/>
          <p:cNvGrpSpPr/>
          <p:nvPr/>
        </p:nvGrpSpPr>
        <p:grpSpPr>
          <a:xfrm>
            <a:off x="543775" y="16584275"/>
            <a:ext cx="20652051" cy="6419140"/>
            <a:chOff x="297278" y="18388946"/>
            <a:chExt cx="21035375" cy="6419140"/>
          </a:xfrm>
        </p:grpSpPr>
        <p:pic>
          <p:nvPicPr>
            <p:cNvPr id="322" name="Picture 6" descr="C:\Users\Qi\Google Drive\PHD更新\Labpicture\桃树-early sea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78" y="18388946"/>
              <a:ext cx="7002486" cy="6395135"/>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23" name="Picture 7" descr="C:\Users\Qi\Google Drive\PHD更新\Labpicture\桃树-late sea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6208" y="18388946"/>
              <a:ext cx="7016445" cy="6395134"/>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24" name="Picture 8" descr="C:\Users\Qi\Google Drive\PHD更新\Labpicture\桃树-middle season-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9764" y="18388946"/>
              <a:ext cx="7016445" cy="6395134"/>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26" name="TextBox 325"/>
            <p:cNvSpPr txBox="1"/>
            <p:nvPr/>
          </p:nvSpPr>
          <p:spPr>
            <a:xfrm>
              <a:off x="18490026" y="23053760"/>
              <a:ext cx="2842064" cy="1754326"/>
            </a:xfrm>
            <a:prstGeom prst="rect">
              <a:avLst/>
            </a:prstGeom>
            <a:noFill/>
            <a:ln>
              <a:noFill/>
            </a:ln>
          </p:spPr>
          <p:txBody>
            <a:bodyPr wrap="square" rtlCol="0">
              <a:spAutoFit/>
            </a:bodyPr>
            <a:lstStyle/>
            <a:p>
              <a:pPr algn="r"/>
              <a:r>
                <a:rPr lang="en-US" altLang="zh-CN" sz="3600" dirty="0">
                  <a:cs typeface="Verdana" pitchFamily="34" charset="0"/>
                </a:rPr>
                <a:t>Late cultivar</a:t>
              </a:r>
            </a:p>
            <a:p>
              <a:pPr algn="r"/>
              <a:r>
                <a:rPr lang="en-US" altLang="zh-CN" sz="3600" dirty="0">
                  <a:cs typeface="Verdana" pitchFamily="34" charset="0"/>
                </a:rPr>
                <a:t>Harvest in </a:t>
              </a:r>
              <a:r>
                <a:rPr lang="en-US" altLang="zh-CN" sz="3600" b="1" dirty="0" smtClean="0">
                  <a:cs typeface="Verdana" pitchFamily="34" charset="0"/>
                </a:rPr>
                <a:t>Aug-Sep</a:t>
              </a:r>
              <a:endParaRPr lang="zh-CN" altLang="en-US" sz="3600" b="1" dirty="0">
                <a:cs typeface="Verdana" pitchFamily="34" charset="0"/>
              </a:endParaRPr>
            </a:p>
          </p:txBody>
        </p:sp>
        <p:sp>
          <p:nvSpPr>
            <p:cNvPr id="365" name="TextBox 364"/>
            <p:cNvSpPr txBox="1"/>
            <p:nvPr/>
          </p:nvSpPr>
          <p:spPr>
            <a:xfrm>
              <a:off x="11087100" y="23000518"/>
              <a:ext cx="3229109" cy="1754326"/>
            </a:xfrm>
            <a:prstGeom prst="rect">
              <a:avLst/>
            </a:prstGeom>
            <a:noFill/>
            <a:ln>
              <a:noFill/>
            </a:ln>
          </p:spPr>
          <p:txBody>
            <a:bodyPr wrap="square" rtlCol="0">
              <a:spAutoFit/>
            </a:bodyPr>
            <a:lstStyle/>
            <a:p>
              <a:pPr algn="r"/>
              <a:r>
                <a:rPr lang="en-US" altLang="zh-CN" sz="3600" dirty="0">
                  <a:cs typeface="Verdana" pitchFamily="34" charset="0"/>
                </a:rPr>
                <a:t>Middle cultivar</a:t>
              </a:r>
            </a:p>
            <a:p>
              <a:pPr algn="r"/>
              <a:r>
                <a:rPr lang="en-US" altLang="zh-CN" sz="3600" dirty="0">
                  <a:cs typeface="Verdana" pitchFamily="34" charset="0"/>
                </a:rPr>
                <a:t>Harvest in</a:t>
              </a:r>
            </a:p>
            <a:p>
              <a:pPr algn="r"/>
              <a:r>
                <a:rPr lang="en-US" altLang="zh-CN" sz="3600" b="1" dirty="0" smtClean="0">
                  <a:cs typeface="Verdana" pitchFamily="34" charset="0"/>
                </a:rPr>
                <a:t>Jun-Jul</a:t>
              </a:r>
              <a:endParaRPr lang="zh-CN" altLang="en-US" sz="3600" b="1" dirty="0">
                <a:cs typeface="Verdana" pitchFamily="34" charset="0"/>
              </a:endParaRPr>
            </a:p>
          </p:txBody>
        </p:sp>
        <p:sp>
          <p:nvSpPr>
            <p:cNvPr id="366" name="TextBox 365"/>
            <p:cNvSpPr txBox="1"/>
            <p:nvPr/>
          </p:nvSpPr>
          <p:spPr>
            <a:xfrm>
              <a:off x="4435295" y="23022743"/>
              <a:ext cx="2842064" cy="1754326"/>
            </a:xfrm>
            <a:prstGeom prst="rect">
              <a:avLst/>
            </a:prstGeom>
            <a:noFill/>
            <a:ln>
              <a:noFill/>
            </a:ln>
          </p:spPr>
          <p:txBody>
            <a:bodyPr wrap="square" rtlCol="0">
              <a:spAutoFit/>
            </a:bodyPr>
            <a:lstStyle/>
            <a:p>
              <a:pPr algn="r"/>
              <a:r>
                <a:rPr lang="en-US" altLang="zh-CN" sz="3600" dirty="0">
                  <a:cs typeface="Verdana" pitchFamily="34" charset="0"/>
                </a:rPr>
                <a:t>Early cultivar</a:t>
              </a:r>
            </a:p>
            <a:p>
              <a:pPr algn="r"/>
              <a:r>
                <a:rPr lang="en-US" altLang="zh-CN" sz="3600" dirty="0">
                  <a:cs typeface="Verdana" pitchFamily="34" charset="0"/>
                </a:rPr>
                <a:t>Harvest in</a:t>
              </a:r>
            </a:p>
            <a:p>
              <a:pPr algn="r"/>
              <a:r>
                <a:rPr lang="en-US" altLang="zh-CN" sz="3600" b="1" dirty="0">
                  <a:cs typeface="Verdana" pitchFamily="34" charset="0"/>
                </a:rPr>
                <a:t>May</a:t>
              </a:r>
              <a:endParaRPr lang="zh-CN" altLang="en-US" sz="3600" b="1" dirty="0">
                <a:cs typeface="Verdana" pitchFamily="34" charset="0"/>
              </a:endParaRPr>
            </a:p>
          </p:txBody>
        </p:sp>
      </p:grpSp>
      <p:grpSp>
        <p:nvGrpSpPr>
          <p:cNvPr id="1064" name="Group 1063"/>
          <p:cNvGrpSpPr/>
          <p:nvPr/>
        </p:nvGrpSpPr>
        <p:grpSpPr>
          <a:xfrm>
            <a:off x="543220" y="5992475"/>
            <a:ext cx="20652606" cy="9060437"/>
            <a:chOff x="297278" y="7061099"/>
            <a:chExt cx="21035376" cy="9085366"/>
          </a:xfrm>
        </p:grpSpPr>
        <p:graphicFrame>
          <p:nvGraphicFramePr>
            <p:cNvPr id="20" name="Diagram 19"/>
            <p:cNvGraphicFramePr/>
            <p:nvPr>
              <p:extLst>
                <p:ext uri="{D42A27DB-BD31-4B8C-83A1-F6EECF244321}">
                  <p14:modId xmlns:p14="http://schemas.microsoft.com/office/powerpoint/2010/main" val="4088038046"/>
                </p:ext>
              </p:extLst>
            </p:nvPr>
          </p:nvGraphicFramePr>
          <p:xfrm>
            <a:off x="618670" y="9775418"/>
            <a:ext cx="4291881" cy="10156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6" name="Picture 2" descr="C:\Users\jmelgar\Desktop\Qi\Pruning February 2015\Pictures\IMG_003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5921" y="7094324"/>
              <a:ext cx="5818179" cy="417928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12">
              <a:extLst>
                <a:ext uri="{28A0092B-C50C-407E-A947-70E740481C1C}">
                  <a14:useLocalDpi xmlns:a14="http://schemas.microsoft.com/office/drawing/2010/main" val="0"/>
                </a:ext>
              </a:extLst>
            </a:blip>
            <a:srcRect l="4962" t="637" r="18132" b="1"/>
            <a:stretch/>
          </p:blipFill>
          <p:spPr>
            <a:xfrm>
              <a:off x="297278" y="11916701"/>
              <a:ext cx="5818179" cy="4220859"/>
            </a:xfrm>
            <a:prstGeom prst="rect">
              <a:avLst/>
            </a:prstGeom>
            <a:ln w="12700">
              <a:solidFill>
                <a:schemeClr val="tx1"/>
              </a:solidFill>
            </a:ln>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485303" y="7061099"/>
              <a:ext cx="5846787" cy="4245737"/>
            </a:xfrm>
            <a:prstGeom prst="rect">
              <a:avLst/>
            </a:prstGeom>
            <a:ln w="12700">
              <a:solidFill>
                <a:schemeClr val="tx1"/>
              </a:solidFill>
            </a:ln>
          </p:spPr>
        </p:pic>
        <p:pic>
          <p:nvPicPr>
            <p:cNvPr id="25" name="Picture 2" descr="C:\Users\Qi\Google Drive\PHD更新\Labpicture\pruning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0799" b="5615"/>
            <a:stretch/>
          </p:blipFill>
          <p:spPr bwMode="auto">
            <a:xfrm>
              <a:off x="15485867" y="11933790"/>
              <a:ext cx="5846787" cy="4203771"/>
            </a:xfrm>
            <a:prstGeom prst="rect">
              <a:avLst/>
            </a:prstGeom>
            <a:ln w="127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1059" name="Picture 11" descr="C:\Users\Qi\Google Drive\PHD更新\Labpicture\桃树画-红大果小果2.png"/>
            <p:cNvPicPr>
              <a:picLocks noChangeAspect="1" noChangeArrowheads="1"/>
            </p:cNvPicPr>
            <p:nvPr/>
          </p:nvPicPr>
          <p:blipFill rotWithShape="1">
            <a:blip r:embed="rId15">
              <a:extLst>
                <a:ext uri="{28A0092B-C50C-407E-A947-70E740481C1C}">
                  <a14:useLocalDpi xmlns:a14="http://schemas.microsoft.com/office/drawing/2010/main" val="0"/>
                </a:ext>
              </a:extLst>
            </a:blip>
            <a:srcRect l="13812" r="7061" b="8077"/>
            <a:stretch/>
          </p:blipFill>
          <p:spPr bwMode="auto">
            <a:xfrm>
              <a:off x="6800831" y="7085979"/>
              <a:ext cx="8151080" cy="9043237"/>
            </a:xfrm>
            <a:prstGeom prst="rect">
              <a:avLst/>
            </a:prstGeom>
            <a:noFill/>
            <a:ln w="12700">
              <a:noFill/>
            </a:ln>
            <a:extLst>
              <a:ext uri="{909E8E84-426E-40DD-AFC4-6F175D3DCCD1}">
                <a14:hiddenFill xmlns:a14="http://schemas.microsoft.com/office/drawing/2010/main">
                  <a:solidFill>
                    <a:srgbClr val="FFFFFF"/>
                  </a:solidFill>
                </a14:hiddenFill>
              </a:ext>
            </a:extLst>
          </p:spPr>
        </p:pic>
        <p:cxnSp>
          <p:nvCxnSpPr>
            <p:cNvPr id="420" name="Elbow Connector 419"/>
            <p:cNvCxnSpPr/>
            <p:nvPr/>
          </p:nvCxnSpPr>
          <p:spPr>
            <a:xfrm rot="10800000">
              <a:off x="6438902" y="7820025"/>
              <a:ext cx="2391825" cy="1752600"/>
            </a:xfrm>
            <a:prstGeom prst="bentConnector3">
              <a:avLst/>
            </a:prstGeom>
            <a:ln w="57150">
              <a:tailEnd type="arrow"/>
            </a:ln>
          </p:spPr>
          <p:style>
            <a:lnRef idx="3">
              <a:schemeClr val="accent1"/>
            </a:lnRef>
            <a:fillRef idx="0">
              <a:schemeClr val="accent1"/>
            </a:fillRef>
            <a:effectRef idx="2">
              <a:schemeClr val="accent1"/>
            </a:effectRef>
            <a:fontRef idx="minor">
              <a:schemeClr val="tx1"/>
            </a:fontRef>
          </p:style>
        </p:cxnSp>
        <p:sp>
          <p:nvSpPr>
            <p:cNvPr id="422" name="TextBox 5"/>
            <p:cNvSpPr txBox="1">
              <a:spLocks noChangeArrowheads="1"/>
            </p:cNvSpPr>
            <p:nvPr/>
          </p:nvSpPr>
          <p:spPr bwMode="auto">
            <a:xfrm>
              <a:off x="6144032" y="7077138"/>
              <a:ext cx="22988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500">
                  <a:solidFill>
                    <a:schemeClr val="tx1"/>
                  </a:solidFill>
                  <a:latin typeface="Arial" charset="0"/>
                  <a:cs typeface="Arial" charset="0"/>
                </a:defRPr>
              </a:lvl1pPr>
              <a:lvl2pPr marL="742950" indent="-285750" eaLnBrk="0" hangingPunct="0">
                <a:defRPr sz="8500">
                  <a:solidFill>
                    <a:schemeClr val="tx1"/>
                  </a:solidFill>
                  <a:latin typeface="Arial" charset="0"/>
                  <a:cs typeface="Arial" charset="0"/>
                </a:defRPr>
              </a:lvl2pPr>
              <a:lvl3pPr marL="1143000" indent="-228600" eaLnBrk="0" hangingPunct="0">
                <a:defRPr sz="8500">
                  <a:solidFill>
                    <a:schemeClr val="tx1"/>
                  </a:solidFill>
                  <a:latin typeface="Arial" charset="0"/>
                  <a:cs typeface="Arial" charset="0"/>
                </a:defRPr>
              </a:lvl3pPr>
              <a:lvl4pPr marL="1600200" indent="-228600" eaLnBrk="0" hangingPunct="0">
                <a:defRPr sz="8500">
                  <a:solidFill>
                    <a:schemeClr val="tx1"/>
                  </a:solidFill>
                  <a:latin typeface="Arial" charset="0"/>
                  <a:cs typeface="Arial" charset="0"/>
                </a:defRPr>
              </a:lvl4pPr>
              <a:lvl5pPr marL="2057400" indent="-228600" eaLnBrk="0" hangingPunct="0">
                <a:defRPr sz="8500">
                  <a:solidFill>
                    <a:schemeClr val="tx1"/>
                  </a:solidFill>
                  <a:latin typeface="Arial" charset="0"/>
                  <a:cs typeface="Arial" charset="0"/>
                </a:defRPr>
              </a:lvl5pPr>
              <a:lvl6pPr marL="2514600" indent="-228600" defTabSz="4319588" eaLnBrk="0" fontAlgn="base" hangingPunct="0">
                <a:spcBef>
                  <a:spcPct val="0"/>
                </a:spcBef>
                <a:spcAft>
                  <a:spcPct val="0"/>
                </a:spcAft>
                <a:defRPr sz="8500">
                  <a:solidFill>
                    <a:schemeClr val="tx1"/>
                  </a:solidFill>
                  <a:latin typeface="Arial" charset="0"/>
                  <a:cs typeface="Arial" charset="0"/>
                </a:defRPr>
              </a:lvl6pPr>
              <a:lvl7pPr marL="2971800" indent="-228600" defTabSz="4319588" eaLnBrk="0" fontAlgn="base" hangingPunct="0">
                <a:spcBef>
                  <a:spcPct val="0"/>
                </a:spcBef>
                <a:spcAft>
                  <a:spcPct val="0"/>
                </a:spcAft>
                <a:defRPr sz="8500">
                  <a:solidFill>
                    <a:schemeClr val="tx1"/>
                  </a:solidFill>
                  <a:latin typeface="Arial" charset="0"/>
                  <a:cs typeface="Arial" charset="0"/>
                </a:defRPr>
              </a:lvl7pPr>
              <a:lvl8pPr marL="3429000" indent="-228600" defTabSz="4319588" eaLnBrk="0" fontAlgn="base" hangingPunct="0">
                <a:spcBef>
                  <a:spcPct val="0"/>
                </a:spcBef>
                <a:spcAft>
                  <a:spcPct val="0"/>
                </a:spcAft>
                <a:defRPr sz="8500">
                  <a:solidFill>
                    <a:schemeClr val="tx1"/>
                  </a:solidFill>
                  <a:latin typeface="Arial" charset="0"/>
                  <a:cs typeface="Arial" charset="0"/>
                </a:defRPr>
              </a:lvl8pPr>
              <a:lvl9pPr marL="3886200" indent="-228600" defTabSz="4319588" eaLnBrk="0" fontAlgn="base" hangingPunct="0">
                <a:spcBef>
                  <a:spcPct val="0"/>
                </a:spcBef>
                <a:spcAft>
                  <a:spcPct val="0"/>
                </a:spcAft>
                <a:defRPr sz="8500">
                  <a:solidFill>
                    <a:schemeClr val="tx1"/>
                  </a:solidFill>
                  <a:latin typeface="Arial" charset="0"/>
                  <a:cs typeface="Arial" charset="0"/>
                </a:defRPr>
              </a:lvl9pPr>
            </a:lstStyle>
            <a:p>
              <a:r>
                <a:rPr lang="en-US" altLang="zh-CN" sz="3600" b="1" dirty="0" smtClean="0">
                  <a:solidFill>
                    <a:srgbClr val="0070C0"/>
                  </a:solidFill>
                  <a:latin typeface="+mn-lt"/>
                </a:rPr>
                <a:t>Pruning</a:t>
              </a:r>
            </a:p>
          </p:txBody>
        </p:sp>
        <p:sp>
          <p:nvSpPr>
            <p:cNvPr id="424" name="TextBox 5"/>
            <p:cNvSpPr txBox="1">
              <a:spLocks noChangeArrowheads="1"/>
            </p:cNvSpPr>
            <p:nvPr/>
          </p:nvSpPr>
          <p:spPr bwMode="auto">
            <a:xfrm>
              <a:off x="12546747" y="7085979"/>
              <a:ext cx="2931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500">
                  <a:solidFill>
                    <a:schemeClr val="tx1"/>
                  </a:solidFill>
                  <a:latin typeface="Arial" charset="0"/>
                  <a:cs typeface="Arial" charset="0"/>
                </a:defRPr>
              </a:lvl1pPr>
              <a:lvl2pPr marL="742950" indent="-285750" eaLnBrk="0" hangingPunct="0">
                <a:defRPr sz="8500">
                  <a:solidFill>
                    <a:schemeClr val="tx1"/>
                  </a:solidFill>
                  <a:latin typeface="Arial" charset="0"/>
                  <a:cs typeface="Arial" charset="0"/>
                </a:defRPr>
              </a:lvl2pPr>
              <a:lvl3pPr marL="1143000" indent="-228600" eaLnBrk="0" hangingPunct="0">
                <a:defRPr sz="8500">
                  <a:solidFill>
                    <a:schemeClr val="tx1"/>
                  </a:solidFill>
                  <a:latin typeface="Arial" charset="0"/>
                  <a:cs typeface="Arial" charset="0"/>
                </a:defRPr>
              </a:lvl3pPr>
              <a:lvl4pPr marL="1600200" indent="-228600" eaLnBrk="0" hangingPunct="0">
                <a:defRPr sz="8500">
                  <a:solidFill>
                    <a:schemeClr val="tx1"/>
                  </a:solidFill>
                  <a:latin typeface="Arial" charset="0"/>
                  <a:cs typeface="Arial" charset="0"/>
                </a:defRPr>
              </a:lvl4pPr>
              <a:lvl5pPr marL="2057400" indent="-228600" eaLnBrk="0" hangingPunct="0">
                <a:defRPr sz="8500">
                  <a:solidFill>
                    <a:schemeClr val="tx1"/>
                  </a:solidFill>
                  <a:latin typeface="Arial" charset="0"/>
                  <a:cs typeface="Arial" charset="0"/>
                </a:defRPr>
              </a:lvl5pPr>
              <a:lvl6pPr marL="2514600" indent="-228600" defTabSz="4319588" eaLnBrk="0" fontAlgn="base" hangingPunct="0">
                <a:spcBef>
                  <a:spcPct val="0"/>
                </a:spcBef>
                <a:spcAft>
                  <a:spcPct val="0"/>
                </a:spcAft>
                <a:defRPr sz="8500">
                  <a:solidFill>
                    <a:schemeClr val="tx1"/>
                  </a:solidFill>
                  <a:latin typeface="Arial" charset="0"/>
                  <a:cs typeface="Arial" charset="0"/>
                </a:defRPr>
              </a:lvl6pPr>
              <a:lvl7pPr marL="2971800" indent="-228600" defTabSz="4319588" eaLnBrk="0" fontAlgn="base" hangingPunct="0">
                <a:spcBef>
                  <a:spcPct val="0"/>
                </a:spcBef>
                <a:spcAft>
                  <a:spcPct val="0"/>
                </a:spcAft>
                <a:defRPr sz="8500">
                  <a:solidFill>
                    <a:schemeClr val="tx1"/>
                  </a:solidFill>
                  <a:latin typeface="Arial" charset="0"/>
                  <a:cs typeface="Arial" charset="0"/>
                </a:defRPr>
              </a:lvl7pPr>
              <a:lvl8pPr marL="3429000" indent="-228600" defTabSz="4319588" eaLnBrk="0" fontAlgn="base" hangingPunct="0">
                <a:spcBef>
                  <a:spcPct val="0"/>
                </a:spcBef>
                <a:spcAft>
                  <a:spcPct val="0"/>
                </a:spcAft>
                <a:defRPr sz="8500">
                  <a:solidFill>
                    <a:schemeClr val="tx1"/>
                  </a:solidFill>
                  <a:latin typeface="Arial" charset="0"/>
                  <a:cs typeface="Arial" charset="0"/>
                </a:defRPr>
              </a:lvl8pPr>
              <a:lvl9pPr marL="3886200" indent="-228600" defTabSz="4319588" eaLnBrk="0" fontAlgn="base" hangingPunct="0">
                <a:spcBef>
                  <a:spcPct val="0"/>
                </a:spcBef>
                <a:spcAft>
                  <a:spcPct val="0"/>
                </a:spcAft>
                <a:defRPr sz="8500">
                  <a:solidFill>
                    <a:schemeClr val="tx1"/>
                  </a:solidFill>
                  <a:latin typeface="Arial" charset="0"/>
                  <a:cs typeface="Arial" charset="0"/>
                </a:defRPr>
              </a:lvl9pPr>
            </a:lstStyle>
            <a:p>
              <a:pPr algn="r"/>
              <a:r>
                <a:rPr lang="en-US" sz="3600" b="1" dirty="0" smtClean="0">
                  <a:solidFill>
                    <a:srgbClr val="0070C0"/>
                  </a:solidFill>
                  <a:latin typeface="+mn-lt"/>
                </a:rPr>
                <a:t>Thinning</a:t>
              </a:r>
            </a:p>
          </p:txBody>
        </p:sp>
        <p:cxnSp>
          <p:nvCxnSpPr>
            <p:cNvPr id="425" name="Elbow Connector 424"/>
            <p:cNvCxnSpPr/>
            <p:nvPr/>
          </p:nvCxnSpPr>
          <p:spPr>
            <a:xfrm flipV="1">
              <a:off x="12701654" y="7820025"/>
              <a:ext cx="2500246" cy="1524002"/>
            </a:xfrm>
            <a:prstGeom prst="bentConnector3">
              <a:avLst/>
            </a:prstGeom>
            <a:ln w="57150">
              <a:tailEnd type="arrow"/>
            </a:ln>
          </p:spPr>
          <p:style>
            <a:lnRef idx="3">
              <a:schemeClr val="accent1"/>
            </a:lnRef>
            <a:fillRef idx="0">
              <a:schemeClr val="accent1"/>
            </a:fillRef>
            <a:effectRef idx="2">
              <a:schemeClr val="accent1"/>
            </a:effectRef>
            <a:fontRef idx="minor">
              <a:schemeClr val="tx1"/>
            </a:fontRef>
          </p:style>
        </p:cxnSp>
        <p:cxnSp>
          <p:nvCxnSpPr>
            <p:cNvPr id="426" name="Elbow Connector 425"/>
            <p:cNvCxnSpPr/>
            <p:nvPr/>
          </p:nvCxnSpPr>
          <p:spPr>
            <a:xfrm rot="10800000" flipV="1">
              <a:off x="6438905" y="13230225"/>
              <a:ext cx="3276596" cy="2213280"/>
            </a:xfrm>
            <a:prstGeom prst="bentConnector3">
              <a:avLst/>
            </a:prstGeom>
            <a:ln w="57150">
              <a:tailEnd type="arrow"/>
            </a:ln>
          </p:spPr>
          <p:style>
            <a:lnRef idx="3">
              <a:schemeClr val="accent1"/>
            </a:lnRef>
            <a:fillRef idx="0">
              <a:schemeClr val="accent1"/>
            </a:fillRef>
            <a:effectRef idx="2">
              <a:schemeClr val="accent1"/>
            </a:effectRef>
            <a:fontRef idx="minor">
              <a:schemeClr val="tx1"/>
            </a:fontRef>
          </p:style>
        </p:cxnSp>
        <p:sp>
          <p:nvSpPr>
            <p:cNvPr id="427" name="TextBox 5"/>
            <p:cNvSpPr txBox="1">
              <a:spLocks noChangeArrowheads="1"/>
            </p:cNvSpPr>
            <p:nvPr/>
          </p:nvSpPr>
          <p:spPr bwMode="auto">
            <a:xfrm>
              <a:off x="6105525" y="15502770"/>
              <a:ext cx="2725201" cy="64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500">
                  <a:solidFill>
                    <a:schemeClr val="tx1"/>
                  </a:solidFill>
                  <a:latin typeface="Arial" charset="0"/>
                  <a:cs typeface="Arial" charset="0"/>
                </a:defRPr>
              </a:lvl1pPr>
              <a:lvl2pPr marL="742950" indent="-285750" eaLnBrk="0" hangingPunct="0">
                <a:defRPr sz="8500">
                  <a:solidFill>
                    <a:schemeClr val="tx1"/>
                  </a:solidFill>
                  <a:latin typeface="Arial" charset="0"/>
                  <a:cs typeface="Arial" charset="0"/>
                </a:defRPr>
              </a:lvl2pPr>
              <a:lvl3pPr marL="1143000" indent="-228600" eaLnBrk="0" hangingPunct="0">
                <a:defRPr sz="8500">
                  <a:solidFill>
                    <a:schemeClr val="tx1"/>
                  </a:solidFill>
                  <a:latin typeface="Arial" charset="0"/>
                  <a:cs typeface="Arial" charset="0"/>
                </a:defRPr>
              </a:lvl3pPr>
              <a:lvl4pPr marL="1600200" indent="-228600" eaLnBrk="0" hangingPunct="0">
                <a:defRPr sz="8500">
                  <a:solidFill>
                    <a:schemeClr val="tx1"/>
                  </a:solidFill>
                  <a:latin typeface="Arial" charset="0"/>
                  <a:cs typeface="Arial" charset="0"/>
                </a:defRPr>
              </a:lvl4pPr>
              <a:lvl5pPr marL="2057400" indent="-228600" eaLnBrk="0" hangingPunct="0">
                <a:defRPr sz="8500">
                  <a:solidFill>
                    <a:schemeClr val="tx1"/>
                  </a:solidFill>
                  <a:latin typeface="Arial" charset="0"/>
                  <a:cs typeface="Arial" charset="0"/>
                </a:defRPr>
              </a:lvl5pPr>
              <a:lvl6pPr marL="2514600" indent="-228600" defTabSz="4319588" eaLnBrk="0" fontAlgn="base" hangingPunct="0">
                <a:spcBef>
                  <a:spcPct val="0"/>
                </a:spcBef>
                <a:spcAft>
                  <a:spcPct val="0"/>
                </a:spcAft>
                <a:defRPr sz="8500">
                  <a:solidFill>
                    <a:schemeClr val="tx1"/>
                  </a:solidFill>
                  <a:latin typeface="Arial" charset="0"/>
                  <a:cs typeface="Arial" charset="0"/>
                </a:defRPr>
              </a:lvl6pPr>
              <a:lvl7pPr marL="2971800" indent="-228600" defTabSz="4319588" eaLnBrk="0" fontAlgn="base" hangingPunct="0">
                <a:spcBef>
                  <a:spcPct val="0"/>
                </a:spcBef>
                <a:spcAft>
                  <a:spcPct val="0"/>
                </a:spcAft>
                <a:defRPr sz="8500">
                  <a:solidFill>
                    <a:schemeClr val="tx1"/>
                  </a:solidFill>
                  <a:latin typeface="Arial" charset="0"/>
                  <a:cs typeface="Arial" charset="0"/>
                </a:defRPr>
              </a:lvl7pPr>
              <a:lvl8pPr marL="3429000" indent="-228600" defTabSz="4319588" eaLnBrk="0" fontAlgn="base" hangingPunct="0">
                <a:spcBef>
                  <a:spcPct val="0"/>
                </a:spcBef>
                <a:spcAft>
                  <a:spcPct val="0"/>
                </a:spcAft>
                <a:defRPr sz="8500">
                  <a:solidFill>
                    <a:schemeClr val="tx1"/>
                  </a:solidFill>
                  <a:latin typeface="Arial" charset="0"/>
                  <a:cs typeface="Arial" charset="0"/>
                </a:defRPr>
              </a:lvl8pPr>
              <a:lvl9pPr marL="3886200" indent="-228600" defTabSz="4319588" eaLnBrk="0" fontAlgn="base" hangingPunct="0">
                <a:spcBef>
                  <a:spcPct val="0"/>
                </a:spcBef>
                <a:spcAft>
                  <a:spcPct val="0"/>
                </a:spcAft>
                <a:defRPr sz="8500">
                  <a:solidFill>
                    <a:schemeClr val="tx1"/>
                  </a:solidFill>
                  <a:latin typeface="Arial" charset="0"/>
                  <a:cs typeface="Arial" charset="0"/>
                </a:defRPr>
              </a:lvl9pPr>
            </a:lstStyle>
            <a:p>
              <a:r>
                <a:rPr lang="en-US" sz="3600" b="1" dirty="0" smtClean="0">
                  <a:solidFill>
                    <a:srgbClr val="0070C0"/>
                  </a:solidFill>
                  <a:latin typeface="+mn-lt"/>
                </a:rPr>
                <a:t>Harvest</a:t>
              </a:r>
              <a:endParaRPr lang="en-US" sz="3600" b="1" dirty="0">
                <a:solidFill>
                  <a:srgbClr val="0070C0"/>
                </a:solidFill>
                <a:latin typeface="+mn-lt"/>
              </a:endParaRPr>
            </a:p>
          </p:txBody>
        </p:sp>
        <p:sp>
          <p:nvSpPr>
            <p:cNvPr id="428" name="TextBox 5"/>
            <p:cNvSpPr txBox="1">
              <a:spLocks noChangeArrowheads="1"/>
            </p:cNvSpPr>
            <p:nvPr/>
          </p:nvSpPr>
          <p:spPr bwMode="auto">
            <a:xfrm>
              <a:off x="12008649" y="15475205"/>
              <a:ext cx="34700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500">
                  <a:solidFill>
                    <a:schemeClr val="tx1"/>
                  </a:solidFill>
                  <a:latin typeface="Arial" charset="0"/>
                  <a:cs typeface="Arial" charset="0"/>
                </a:defRPr>
              </a:lvl1pPr>
              <a:lvl2pPr marL="742950" indent="-285750" eaLnBrk="0" hangingPunct="0">
                <a:defRPr sz="8500">
                  <a:solidFill>
                    <a:schemeClr val="tx1"/>
                  </a:solidFill>
                  <a:latin typeface="Arial" charset="0"/>
                  <a:cs typeface="Arial" charset="0"/>
                </a:defRPr>
              </a:lvl2pPr>
              <a:lvl3pPr marL="1143000" indent="-228600" eaLnBrk="0" hangingPunct="0">
                <a:defRPr sz="8500">
                  <a:solidFill>
                    <a:schemeClr val="tx1"/>
                  </a:solidFill>
                  <a:latin typeface="Arial" charset="0"/>
                  <a:cs typeface="Arial" charset="0"/>
                </a:defRPr>
              </a:lvl3pPr>
              <a:lvl4pPr marL="1600200" indent="-228600" eaLnBrk="0" hangingPunct="0">
                <a:defRPr sz="8500">
                  <a:solidFill>
                    <a:schemeClr val="tx1"/>
                  </a:solidFill>
                  <a:latin typeface="Arial" charset="0"/>
                  <a:cs typeface="Arial" charset="0"/>
                </a:defRPr>
              </a:lvl4pPr>
              <a:lvl5pPr marL="2057400" indent="-228600" eaLnBrk="0" hangingPunct="0">
                <a:defRPr sz="8500">
                  <a:solidFill>
                    <a:schemeClr val="tx1"/>
                  </a:solidFill>
                  <a:latin typeface="Arial" charset="0"/>
                  <a:cs typeface="Arial" charset="0"/>
                </a:defRPr>
              </a:lvl5pPr>
              <a:lvl6pPr marL="2514600" indent="-228600" defTabSz="4319588" eaLnBrk="0" fontAlgn="base" hangingPunct="0">
                <a:spcBef>
                  <a:spcPct val="0"/>
                </a:spcBef>
                <a:spcAft>
                  <a:spcPct val="0"/>
                </a:spcAft>
                <a:defRPr sz="8500">
                  <a:solidFill>
                    <a:schemeClr val="tx1"/>
                  </a:solidFill>
                  <a:latin typeface="Arial" charset="0"/>
                  <a:cs typeface="Arial" charset="0"/>
                </a:defRPr>
              </a:lvl6pPr>
              <a:lvl7pPr marL="2971800" indent="-228600" defTabSz="4319588" eaLnBrk="0" fontAlgn="base" hangingPunct="0">
                <a:spcBef>
                  <a:spcPct val="0"/>
                </a:spcBef>
                <a:spcAft>
                  <a:spcPct val="0"/>
                </a:spcAft>
                <a:defRPr sz="8500">
                  <a:solidFill>
                    <a:schemeClr val="tx1"/>
                  </a:solidFill>
                  <a:latin typeface="Arial" charset="0"/>
                  <a:cs typeface="Arial" charset="0"/>
                </a:defRPr>
              </a:lvl7pPr>
              <a:lvl8pPr marL="3429000" indent="-228600" defTabSz="4319588" eaLnBrk="0" fontAlgn="base" hangingPunct="0">
                <a:spcBef>
                  <a:spcPct val="0"/>
                </a:spcBef>
                <a:spcAft>
                  <a:spcPct val="0"/>
                </a:spcAft>
                <a:defRPr sz="8500">
                  <a:solidFill>
                    <a:schemeClr val="tx1"/>
                  </a:solidFill>
                  <a:latin typeface="Arial" charset="0"/>
                  <a:cs typeface="Arial" charset="0"/>
                </a:defRPr>
              </a:lvl8pPr>
              <a:lvl9pPr marL="3886200" indent="-228600" defTabSz="4319588" eaLnBrk="0" fontAlgn="base" hangingPunct="0">
                <a:spcBef>
                  <a:spcPct val="0"/>
                </a:spcBef>
                <a:spcAft>
                  <a:spcPct val="0"/>
                </a:spcAft>
                <a:defRPr sz="8500">
                  <a:solidFill>
                    <a:schemeClr val="tx1"/>
                  </a:solidFill>
                  <a:latin typeface="Arial" charset="0"/>
                  <a:cs typeface="Arial" charset="0"/>
                </a:defRPr>
              </a:lvl9pPr>
            </a:lstStyle>
            <a:p>
              <a:pPr algn="r"/>
              <a:r>
                <a:rPr lang="en-US" sz="3600" b="1" dirty="0" smtClean="0">
                  <a:solidFill>
                    <a:srgbClr val="0070C0"/>
                  </a:solidFill>
                  <a:latin typeface="+mn-lt"/>
                </a:rPr>
                <a:t>Leaf Fall</a:t>
              </a:r>
              <a:endParaRPr lang="en-US" sz="3600" b="1" dirty="0">
                <a:solidFill>
                  <a:srgbClr val="0070C0"/>
                </a:solidFill>
                <a:latin typeface="+mn-lt"/>
              </a:endParaRPr>
            </a:p>
          </p:txBody>
        </p:sp>
        <p:cxnSp>
          <p:nvCxnSpPr>
            <p:cNvPr id="429" name="Elbow Connector 428"/>
            <p:cNvCxnSpPr/>
            <p:nvPr/>
          </p:nvCxnSpPr>
          <p:spPr>
            <a:xfrm>
              <a:off x="12458700" y="13382625"/>
              <a:ext cx="2743200" cy="2060882"/>
            </a:xfrm>
            <a:prstGeom prst="bentConnector3">
              <a:avLst/>
            </a:prstGeom>
            <a:ln w="57150">
              <a:tailEnd type="arrow"/>
            </a:ln>
          </p:spPr>
          <p:style>
            <a:lnRef idx="3">
              <a:schemeClr val="accent1"/>
            </a:lnRef>
            <a:fillRef idx="0">
              <a:schemeClr val="accent1"/>
            </a:fillRef>
            <a:effectRef idx="2">
              <a:schemeClr val="accent1"/>
            </a:effectRef>
            <a:fontRef idx="minor">
              <a:schemeClr val="tx1"/>
            </a:fontRef>
          </p:style>
        </p:cxnSp>
      </p:grpSp>
      <p:pic>
        <p:nvPicPr>
          <p:cNvPr id="1069" name="Picture 16" descr="C:\Users\Qi\Google Drive\PHD更新\Labpicture\桃树施肥2.png"/>
          <p:cNvPicPr>
            <a:picLocks noChangeAspect="1" noChangeArrowheads="1"/>
          </p:cNvPicPr>
          <p:nvPr/>
        </p:nvPicPr>
        <p:blipFill rotWithShape="1">
          <a:blip r:embed="rId16">
            <a:extLst>
              <a:ext uri="{28A0092B-C50C-407E-A947-70E740481C1C}">
                <a14:useLocalDpi xmlns:a14="http://schemas.microsoft.com/office/drawing/2010/main" val="0"/>
              </a:ext>
            </a:extLst>
          </a:blip>
          <a:srcRect l="7413" t="11321" r="6596" b="8676"/>
          <a:stretch/>
        </p:blipFill>
        <p:spPr bwMode="auto">
          <a:xfrm>
            <a:off x="39329519" y="27166865"/>
            <a:ext cx="2819400" cy="305595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2827683" y="27728287"/>
            <a:ext cx="5663636" cy="1960400"/>
            <a:chOff x="36890739" y="29156025"/>
            <a:chExt cx="5219517" cy="1905000"/>
          </a:xfrm>
        </p:grpSpPr>
        <p:pic>
          <p:nvPicPr>
            <p:cNvPr id="1026" name="Picture 2" descr="C:\Users\Qi\Google Drive\PHD更新\Labpicture\fertilizer.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890739" y="29156025"/>
              <a:ext cx="1733549" cy="1905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Qi\Google Drive\PHD更新\Labpicture\桃树肥料 (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376706" y="29156025"/>
              <a:ext cx="1733550" cy="1905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Qi\Google Drive\PHD更新\Labpicture\桃树肥料 (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643156" y="29156025"/>
              <a:ext cx="1733550" cy="1905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nvGrpSpPr>
          <p:cNvPr id="66" name="Group 65"/>
          <p:cNvGrpSpPr/>
          <p:nvPr/>
        </p:nvGrpSpPr>
        <p:grpSpPr>
          <a:xfrm>
            <a:off x="24643907" y="27708225"/>
            <a:ext cx="5694012" cy="2000523"/>
            <a:chOff x="409738" y="18388944"/>
            <a:chExt cx="20922915" cy="6395136"/>
          </a:xfrm>
        </p:grpSpPr>
        <p:pic>
          <p:nvPicPr>
            <p:cNvPr id="67" name="Picture 6" descr="C:\Users\Qi\Google Drive\PHD更新\Labpicture\桃树-early seaso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9738" y="18388944"/>
              <a:ext cx="7002485" cy="639513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68" name="Picture 7" descr="C:\Users\Qi\Google Drive\PHD更新\Labpicture\桃树-late season.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316208" y="18388946"/>
              <a:ext cx="7016445" cy="639513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69" name="Picture 8" descr="C:\Users\Qi\Google Drive\PHD更新\Labpicture\桃树-middle season-2.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99764" y="18388946"/>
              <a:ext cx="7016445" cy="639513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24603217" y="29682752"/>
            <a:ext cx="5740988" cy="6276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2800" dirty="0" smtClean="0"/>
              <a:t>Different season peach trees</a:t>
            </a:r>
            <a:endParaRPr lang="zh-CN" altLang="en-US" sz="2800" dirty="0"/>
          </a:p>
        </p:txBody>
      </p:sp>
      <p:sp>
        <p:nvSpPr>
          <p:cNvPr id="76" name="Rectangle 75"/>
          <p:cNvSpPr/>
          <p:nvPr/>
        </p:nvSpPr>
        <p:spPr>
          <a:xfrm>
            <a:off x="33538879" y="29694104"/>
            <a:ext cx="4419040" cy="6049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2800" dirty="0" smtClean="0"/>
              <a:t>Different fertilization</a:t>
            </a:r>
            <a:endParaRPr lang="zh-CN" altLang="en-US" sz="2800" dirty="0"/>
          </a:p>
        </p:txBody>
      </p:sp>
      <p:pic>
        <p:nvPicPr>
          <p:cNvPr id="1030" name="Picture 6" descr="C:\Users\Qi\Google Drive\PHD更新\Labpicture\bulb.jpe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20736429">
            <a:off x="31009296" y="27317778"/>
            <a:ext cx="946604" cy="11287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Qi-Farm Pic调色 (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0457593" y="89199"/>
            <a:ext cx="2300926" cy="303263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 name="Rectangle 1"/>
          <p:cNvSpPr>
            <a:spLocks noChangeArrowheads="1"/>
          </p:cNvSpPr>
          <p:nvPr/>
        </p:nvSpPr>
        <p:spPr bwMode="auto">
          <a:xfrm>
            <a:off x="33944371" y="10331502"/>
            <a:ext cx="75464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5943600" algn="l"/>
              </a:tabLst>
            </a:pPr>
            <a:r>
              <a:rPr lang="en-US" altLang="zh-CN" sz="4000" b="1" dirty="0" smtClean="0">
                <a:solidFill>
                  <a:srgbClr val="FFC000"/>
                </a:solidFill>
                <a:latin typeface="Verdana" pitchFamily="34" charset="0"/>
                <a:ea typeface="Verdana" pitchFamily="34" charset="0"/>
                <a:cs typeface="Verdana" pitchFamily="34" charset="0"/>
              </a:rPr>
              <a:t>Fallen </a:t>
            </a:r>
            <a:r>
              <a:rPr lang="en-US" altLang="zh-CN" sz="4000" b="1" dirty="0">
                <a:solidFill>
                  <a:srgbClr val="FFC000"/>
                </a:solidFill>
                <a:latin typeface="Verdana" pitchFamily="34" charset="0"/>
                <a:ea typeface="Verdana" pitchFamily="34" charset="0"/>
                <a:cs typeface="Verdana" pitchFamily="34" charset="0"/>
              </a:rPr>
              <a:t>leaves </a:t>
            </a:r>
            <a:endParaRPr kumimoji="0" lang="en-US" altLang="zh-CN" sz="4000" b="1" i="0" u="none" strike="noStrike" cap="none" normalizeH="0" baseline="0" dirty="0" smtClean="0">
              <a:ln>
                <a:noFill/>
              </a:ln>
              <a:solidFill>
                <a:srgbClr val="FFC000"/>
              </a:solidFill>
              <a:effectLst/>
              <a:latin typeface="Verdana" pitchFamily="34" charset="0"/>
              <a:ea typeface="Verdana" pitchFamily="34" charset="0"/>
              <a:cs typeface="Verdana" pitchFamily="34" charset="0"/>
            </a:endParaRPr>
          </a:p>
        </p:txBody>
      </p:sp>
      <p:sp>
        <p:nvSpPr>
          <p:cNvPr id="78" name="Rectangle 1"/>
          <p:cNvSpPr>
            <a:spLocks noChangeArrowheads="1"/>
          </p:cNvSpPr>
          <p:nvPr/>
        </p:nvSpPr>
        <p:spPr bwMode="auto">
          <a:xfrm>
            <a:off x="23696018" y="16415760"/>
            <a:ext cx="83647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5943600" algn="l"/>
              </a:tabLst>
            </a:pPr>
            <a:r>
              <a:rPr kumimoji="0" lang="en-US" altLang="zh-CN" sz="4000" b="1" i="0" u="none" strike="noStrike" cap="none" normalizeH="0" baseline="0" dirty="0" smtClean="0">
                <a:ln>
                  <a:noFill/>
                </a:ln>
                <a:solidFill>
                  <a:srgbClr val="7030A0"/>
                </a:solidFill>
                <a:effectLst/>
                <a:latin typeface="Verdana" pitchFamily="34" charset="0"/>
                <a:ea typeface="Verdana" pitchFamily="34" charset="0"/>
                <a:cs typeface="Verdana" pitchFamily="34" charset="0"/>
              </a:rPr>
              <a:t>Total Removed Dry Weight</a:t>
            </a:r>
          </a:p>
        </p:txBody>
      </p:sp>
      <p:pic>
        <p:nvPicPr>
          <p:cNvPr id="11" name="Picture 3" descr="C:\Users\Qi\Desktop\SARE.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519" y="179076"/>
            <a:ext cx="3138421" cy="282781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4" descr="C:\Users\Qi\Desktop\USDA.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2718" y="30385635"/>
            <a:ext cx="2637881" cy="191214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102463" y="30969755"/>
            <a:ext cx="15223165" cy="1323439"/>
          </a:xfrm>
          <a:prstGeom prst="rect">
            <a:avLst/>
          </a:prstGeom>
          <a:noFill/>
        </p:spPr>
        <p:txBody>
          <a:bodyPr wrap="square" rtlCol="0">
            <a:spAutoFit/>
          </a:bodyPr>
          <a:lstStyle/>
          <a:p>
            <a:pPr marL="342900" indent="-342900">
              <a:buFont typeface="Wingdings" pitchFamily="2" charset="2"/>
              <a:buChar char="Ø"/>
            </a:pPr>
            <a:r>
              <a:rPr lang="en-US" altLang="zh-CN" sz="2000" dirty="0">
                <a:latin typeface="Gill Sans MT" pitchFamily="34" charset="0"/>
              </a:rPr>
              <a:t>This project is supported by the National Institute of Food and Agriculture, U.S. Department of Agriculture, under award number </a:t>
            </a:r>
            <a:r>
              <a:rPr lang="en-US" altLang="zh-CN" sz="2000" dirty="0" smtClean="0"/>
              <a:t>RD309-137/S001520</a:t>
            </a:r>
            <a:r>
              <a:rPr lang="en-US" altLang="zh-CN" sz="2000" dirty="0" smtClean="0">
                <a:latin typeface="Gill Sans MT" pitchFamily="34" charset="0"/>
              </a:rPr>
              <a:t> </a:t>
            </a:r>
            <a:r>
              <a:rPr lang="en-US" altLang="zh-CN" sz="2000" dirty="0">
                <a:latin typeface="Gill Sans MT" pitchFamily="34" charset="0"/>
              </a:rPr>
              <a:t>through the Southern Sustainable Agriculture Research and Education program under </a:t>
            </a:r>
            <a:r>
              <a:rPr lang="en-US" altLang="zh-CN" sz="2000" dirty="0" err="1">
                <a:latin typeface="Gill Sans MT" pitchFamily="34" charset="0"/>
              </a:rPr>
              <a:t>subaward</a:t>
            </a:r>
            <a:r>
              <a:rPr lang="en-US" altLang="zh-CN" sz="2000" dirty="0">
                <a:latin typeface="Gill Sans MT" pitchFamily="34" charset="0"/>
              </a:rPr>
              <a:t> number GS17-174.  Any opinions, findings, conclusions, or recommendations expressed in this publication are those of the author(s) and do not necessarily reflect the view of the U.S. Department of Agriculture or SARE. USDA is an equal opportunity employer and service provider</a:t>
            </a:r>
            <a:r>
              <a:rPr lang="en-US" altLang="zh-CN" sz="2000" dirty="0" smtClean="0">
                <a:latin typeface="Gill Sans MT" pitchFamily="34" charset="0"/>
              </a:rPr>
              <a:t>. </a:t>
            </a:r>
            <a:endParaRPr lang="zh-CN" altLang="en-US" sz="2000" dirty="0"/>
          </a:p>
        </p:txBody>
      </p:sp>
      <p:sp>
        <p:nvSpPr>
          <p:cNvPr id="14" name="TextBox 13"/>
          <p:cNvSpPr txBox="1"/>
          <p:nvPr/>
        </p:nvSpPr>
        <p:spPr>
          <a:xfrm>
            <a:off x="25383290" y="30974345"/>
            <a:ext cx="8759078" cy="1323439"/>
          </a:xfrm>
          <a:prstGeom prst="rect">
            <a:avLst/>
          </a:prstGeom>
          <a:noFill/>
        </p:spPr>
        <p:txBody>
          <a:bodyPr wrap="square" rtlCol="0">
            <a:spAutoFit/>
          </a:bodyPr>
          <a:lstStyle/>
          <a:p>
            <a:pPr marL="342900" indent="-342900">
              <a:buFont typeface="Wingdings" pitchFamily="2" charset="2"/>
              <a:buChar char="Ø"/>
            </a:pPr>
            <a:r>
              <a:rPr lang="en-US" altLang="zh-CN" sz="2000" dirty="0" smtClean="0">
                <a:latin typeface="Gill Sans MT" pitchFamily="34" charset="0"/>
              </a:rPr>
              <a:t>This project is also funded by the SC Peach Council, under project number 2010511. </a:t>
            </a:r>
          </a:p>
          <a:p>
            <a:pPr marL="342900" indent="-342900">
              <a:buFont typeface="Wingdings" pitchFamily="2" charset="2"/>
              <a:buChar char="Ø"/>
            </a:pPr>
            <a:r>
              <a:rPr lang="en-US" altLang="zh-CN" sz="2000" dirty="0" smtClean="0">
                <a:latin typeface="Gill Sans MT" pitchFamily="34" charset="0"/>
              </a:rPr>
              <a:t>The authors are grateful to Jeffrey Hopkins, Brian Lawrence and the stuff from Clemson University Musser Fruit Research Farm for their assistance. </a:t>
            </a:r>
            <a:endParaRPr lang="zh-CN" altLang="en-US" sz="2000" dirty="0">
              <a:latin typeface="Gill Sans MT" pitchFamily="34" charset="0"/>
            </a:endParaRPr>
          </a:p>
        </p:txBody>
      </p:sp>
      <p:pic>
        <p:nvPicPr>
          <p:cNvPr id="7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671848" y="30385634"/>
            <a:ext cx="6255871" cy="190534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9" name="Picture 5" descr="C:\Users\Qi\Desktop\Clemson.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264493" y="30450223"/>
            <a:ext cx="8449998" cy="1790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2" name="Table 71"/>
          <p:cNvGraphicFramePr>
            <a:graphicFrameLocks noGrp="1"/>
          </p:cNvGraphicFramePr>
          <p:nvPr>
            <p:extLst>
              <p:ext uri="{D42A27DB-BD31-4B8C-83A1-F6EECF244321}">
                <p14:modId xmlns:p14="http://schemas.microsoft.com/office/powerpoint/2010/main" val="1247914499"/>
              </p:ext>
            </p:extLst>
          </p:nvPr>
        </p:nvGraphicFramePr>
        <p:xfrm>
          <a:off x="22808469" y="5399418"/>
          <a:ext cx="9417177" cy="3639807"/>
        </p:xfrm>
        <a:graphic>
          <a:graphicData uri="http://schemas.openxmlformats.org/drawingml/2006/table">
            <a:tbl>
              <a:tblPr firstRow="1" firstCol="1" bandRow="1">
                <a:tableStyleId>{5C22544A-7EE6-4342-B048-85BDC9FD1C3A}</a:tableStyleId>
              </a:tblPr>
              <a:tblGrid>
                <a:gridCol w="1345311"/>
                <a:gridCol w="1345311"/>
                <a:gridCol w="1345311"/>
                <a:gridCol w="1345311"/>
                <a:gridCol w="1345311"/>
                <a:gridCol w="1345311"/>
                <a:gridCol w="1345311"/>
              </a:tblGrid>
              <a:tr h="684549">
                <a:tc>
                  <a:txBody>
                    <a:bodyPr/>
                    <a:lstStyle/>
                    <a:p>
                      <a:pPr algn="ctr">
                        <a:spcBef>
                          <a:spcPts val="600"/>
                        </a:spcBef>
                        <a:spcAft>
                          <a:spcPts val="0"/>
                        </a:spcAft>
                      </a:pPr>
                      <a:r>
                        <a:rPr lang="en-US" sz="2800" kern="100" dirty="0">
                          <a:effectLst/>
                        </a:rPr>
                        <a:t> </a:t>
                      </a:r>
                      <a:endParaRPr lang="zh-CN" sz="2800" kern="100" dirty="0">
                        <a:effectLst/>
                        <a:latin typeface="Times New Roman"/>
                        <a:ea typeface="宋体"/>
                      </a:endParaRPr>
                    </a:p>
                  </a:txBody>
                  <a:tcPr marL="68580" marR="68580" marT="0" marB="0"/>
                </a:tc>
                <a:tc gridSpan="2">
                  <a:txBody>
                    <a:bodyPr/>
                    <a:lstStyle/>
                    <a:p>
                      <a:pPr algn="ctr">
                        <a:spcBef>
                          <a:spcPts val="600"/>
                        </a:spcBef>
                        <a:spcAft>
                          <a:spcPts val="0"/>
                        </a:spcAft>
                      </a:pPr>
                      <a:r>
                        <a:rPr lang="en-US" sz="2800" kern="100" dirty="0">
                          <a:effectLst/>
                        </a:rPr>
                        <a:t>N (g)</a:t>
                      </a:r>
                      <a:endParaRPr lang="zh-CN" sz="2800" kern="100" dirty="0">
                        <a:effectLst/>
                        <a:latin typeface="Times New Roman"/>
                        <a:ea typeface="宋体"/>
                      </a:endParaRPr>
                    </a:p>
                  </a:txBody>
                  <a:tcPr marL="68580" marR="68580" marT="0" marB="0" anchor="ctr"/>
                </a:tc>
                <a:tc hMerge="1">
                  <a:txBody>
                    <a:bodyPr/>
                    <a:lstStyle/>
                    <a:p>
                      <a:endParaRPr lang="zh-CN" altLang="en-US"/>
                    </a:p>
                  </a:txBody>
                  <a:tcPr/>
                </a:tc>
                <a:tc gridSpan="2">
                  <a:txBody>
                    <a:bodyPr/>
                    <a:lstStyle/>
                    <a:p>
                      <a:pPr algn="ctr">
                        <a:spcBef>
                          <a:spcPts val="600"/>
                        </a:spcBef>
                        <a:spcAft>
                          <a:spcPts val="0"/>
                        </a:spcAft>
                      </a:pPr>
                      <a:r>
                        <a:rPr lang="en-US" sz="2800" kern="100" dirty="0">
                          <a:effectLst/>
                        </a:rPr>
                        <a:t>P (g)</a:t>
                      </a:r>
                      <a:endParaRPr lang="zh-CN" sz="2800" kern="100" dirty="0">
                        <a:effectLst/>
                        <a:latin typeface="Times New Roman"/>
                        <a:ea typeface="宋体"/>
                      </a:endParaRPr>
                    </a:p>
                  </a:txBody>
                  <a:tcPr marL="68580" marR="68580" marT="0" marB="0" anchor="ctr"/>
                </a:tc>
                <a:tc hMerge="1">
                  <a:txBody>
                    <a:bodyPr/>
                    <a:lstStyle/>
                    <a:p>
                      <a:endParaRPr lang="zh-CN" altLang="en-US"/>
                    </a:p>
                  </a:txBody>
                  <a:tcPr/>
                </a:tc>
                <a:tc gridSpan="2">
                  <a:txBody>
                    <a:bodyPr/>
                    <a:lstStyle/>
                    <a:p>
                      <a:pPr algn="ctr">
                        <a:spcBef>
                          <a:spcPts val="600"/>
                        </a:spcBef>
                        <a:spcAft>
                          <a:spcPts val="0"/>
                        </a:spcAft>
                      </a:pPr>
                      <a:r>
                        <a:rPr lang="en-US" sz="2800" kern="100" dirty="0">
                          <a:effectLst/>
                        </a:rPr>
                        <a:t>K (g)</a:t>
                      </a:r>
                      <a:endParaRPr lang="zh-CN" sz="2800" kern="100" dirty="0">
                        <a:effectLst/>
                        <a:latin typeface="Times New Roman"/>
                        <a:ea typeface="宋体"/>
                      </a:endParaRPr>
                    </a:p>
                  </a:txBody>
                  <a:tcPr marL="68580" marR="68580" marT="0" marB="0" anchor="ctr"/>
                </a:tc>
                <a:tc hMerge="1">
                  <a:txBody>
                    <a:bodyPr/>
                    <a:lstStyle/>
                    <a:p>
                      <a:endParaRPr lang="zh-CN" altLang="en-US"/>
                    </a:p>
                  </a:txBody>
                  <a:tcPr/>
                </a:tc>
              </a:tr>
              <a:tr h="685800">
                <a:tc>
                  <a:txBody>
                    <a:bodyPr/>
                    <a:lstStyle/>
                    <a:p>
                      <a:pPr algn="ctr">
                        <a:spcBef>
                          <a:spcPts val="600"/>
                        </a:spcBef>
                        <a:spcAft>
                          <a:spcPts val="0"/>
                        </a:spcAft>
                      </a:pPr>
                      <a:r>
                        <a:rPr lang="en-US" sz="2800" kern="100" dirty="0">
                          <a:effectLst/>
                        </a:rPr>
                        <a:t> </a:t>
                      </a:r>
                      <a:endParaRPr lang="zh-CN" sz="2800" kern="100" dirty="0">
                        <a:effectLst/>
                        <a:latin typeface="Times New Roman"/>
                        <a:ea typeface="宋体"/>
                      </a:endParaRPr>
                    </a:p>
                  </a:txBody>
                  <a:tcPr marL="68580" marR="68580" marT="0" marB="0"/>
                </a:tc>
                <a:tc>
                  <a:txBody>
                    <a:bodyPr/>
                    <a:lstStyle/>
                    <a:p>
                      <a:pPr algn="ctr">
                        <a:lnSpc>
                          <a:spcPct val="150000"/>
                        </a:lnSpc>
                        <a:spcBef>
                          <a:spcPts val="600"/>
                        </a:spcBef>
                        <a:spcAft>
                          <a:spcPts val="600"/>
                        </a:spcAft>
                      </a:pPr>
                      <a:r>
                        <a:rPr lang="en-US" sz="2800" kern="100" baseline="0" dirty="0">
                          <a:solidFill>
                            <a:schemeClr val="tx1"/>
                          </a:solidFill>
                          <a:effectLst/>
                        </a:rPr>
                        <a:t>2015</a:t>
                      </a:r>
                      <a:endParaRPr lang="zh-CN" sz="2800" kern="100" baseline="0" dirty="0">
                        <a:solidFill>
                          <a:schemeClr val="tx1"/>
                        </a:solidFill>
                        <a:effectLst/>
                        <a:latin typeface="Times New Roman"/>
                        <a:ea typeface="宋体"/>
                      </a:endParaRPr>
                    </a:p>
                  </a:txBody>
                  <a:tcPr marL="68580" marR="68580" marT="0" marB="0" anchor="ctr">
                    <a:solidFill>
                      <a:schemeClr val="accent1"/>
                    </a:solidFill>
                  </a:tcPr>
                </a:tc>
                <a:tc>
                  <a:txBody>
                    <a:bodyPr/>
                    <a:lstStyle/>
                    <a:p>
                      <a:pPr algn="ctr">
                        <a:lnSpc>
                          <a:spcPct val="150000"/>
                        </a:lnSpc>
                        <a:spcBef>
                          <a:spcPts val="600"/>
                        </a:spcBef>
                        <a:spcAft>
                          <a:spcPts val="600"/>
                        </a:spcAft>
                      </a:pPr>
                      <a:r>
                        <a:rPr lang="en-US" sz="2800" kern="100" baseline="0" dirty="0">
                          <a:solidFill>
                            <a:schemeClr val="tx1"/>
                          </a:solidFill>
                          <a:effectLst/>
                        </a:rPr>
                        <a:t>2016</a:t>
                      </a:r>
                      <a:endParaRPr lang="zh-CN" sz="2800" kern="100" baseline="0" dirty="0">
                        <a:solidFill>
                          <a:schemeClr val="tx1"/>
                        </a:solidFill>
                        <a:effectLst/>
                        <a:latin typeface="Times New Roman"/>
                        <a:ea typeface="宋体"/>
                      </a:endParaRPr>
                    </a:p>
                  </a:txBody>
                  <a:tcPr marL="68580" marR="68580" marT="0" marB="0" anchor="ctr">
                    <a:solidFill>
                      <a:schemeClr val="accent1"/>
                    </a:solidFill>
                  </a:tcPr>
                </a:tc>
                <a:tc>
                  <a:txBody>
                    <a:bodyPr/>
                    <a:lstStyle/>
                    <a:p>
                      <a:pPr algn="ctr">
                        <a:lnSpc>
                          <a:spcPct val="150000"/>
                        </a:lnSpc>
                        <a:spcBef>
                          <a:spcPts val="600"/>
                        </a:spcBef>
                        <a:spcAft>
                          <a:spcPts val="600"/>
                        </a:spcAft>
                      </a:pPr>
                      <a:r>
                        <a:rPr lang="en-US" sz="2800" kern="100" baseline="0" dirty="0">
                          <a:solidFill>
                            <a:schemeClr val="tx1"/>
                          </a:solidFill>
                          <a:effectLst/>
                        </a:rPr>
                        <a:t>2015</a:t>
                      </a:r>
                      <a:endParaRPr lang="zh-CN" sz="2800" kern="100" baseline="0" dirty="0">
                        <a:solidFill>
                          <a:schemeClr val="tx1"/>
                        </a:solidFill>
                        <a:effectLst/>
                        <a:latin typeface="Times New Roman"/>
                        <a:ea typeface="宋体"/>
                      </a:endParaRPr>
                    </a:p>
                  </a:txBody>
                  <a:tcPr marL="68580" marR="68580" marT="0" marB="0" anchor="ctr">
                    <a:solidFill>
                      <a:schemeClr val="accent1"/>
                    </a:solidFill>
                  </a:tcPr>
                </a:tc>
                <a:tc>
                  <a:txBody>
                    <a:bodyPr/>
                    <a:lstStyle/>
                    <a:p>
                      <a:pPr algn="ctr">
                        <a:lnSpc>
                          <a:spcPct val="150000"/>
                        </a:lnSpc>
                        <a:spcBef>
                          <a:spcPts val="600"/>
                        </a:spcBef>
                        <a:spcAft>
                          <a:spcPts val="600"/>
                        </a:spcAft>
                      </a:pPr>
                      <a:r>
                        <a:rPr lang="en-US" sz="2800" kern="100" baseline="0" dirty="0">
                          <a:solidFill>
                            <a:schemeClr val="tx1"/>
                          </a:solidFill>
                          <a:effectLst/>
                        </a:rPr>
                        <a:t>2016</a:t>
                      </a:r>
                      <a:endParaRPr lang="zh-CN" sz="2800" kern="100" baseline="0" dirty="0">
                        <a:solidFill>
                          <a:schemeClr val="tx1"/>
                        </a:solidFill>
                        <a:effectLst/>
                        <a:latin typeface="Times New Roman"/>
                        <a:ea typeface="宋体"/>
                      </a:endParaRPr>
                    </a:p>
                  </a:txBody>
                  <a:tcPr marL="68580" marR="68580" marT="0" marB="0" anchor="ctr">
                    <a:solidFill>
                      <a:schemeClr val="accent1"/>
                    </a:solidFill>
                  </a:tcPr>
                </a:tc>
                <a:tc>
                  <a:txBody>
                    <a:bodyPr/>
                    <a:lstStyle/>
                    <a:p>
                      <a:pPr algn="ctr">
                        <a:lnSpc>
                          <a:spcPct val="150000"/>
                        </a:lnSpc>
                        <a:spcBef>
                          <a:spcPts val="600"/>
                        </a:spcBef>
                        <a:spcAft>
                          <a:spcPts val="600"/>
                        </a:spcAft>
                      </a:pPr>
                      <a:r>
                        <a:rPr lang="en-US" sz="2800" kern="100" baseline="0" dirty="0">
                          <a:solidFill>
                            <a:schemeClr val="tx1"/>
                          </a:solidFill>
                          <a:effectLst/>
                        </a:rPr>
                        <a:t>2015</a:t>
                      </a:r>
                      <a:endParaRPr lang="zh-CN" sz="2800" kern="100" baseline="0" dirty="0">
                        <a:solidFill>
                          <a:schemeClr val="tx1"/>
                        </a:solidFill>
                        <a:effectLst/>
                        <a:latin typeface="Times New Roman"/>
                        <a:ea typeface="宋体"/>
                      </a:endParaRPr>
                    </a:p>
                  </a:txBody>
                  <a:tcPr marL="68580" marR="68580" marT="0" marB="0" anchor="ctr">
                    <a:solidFill>
                      <a:schemeClr val="accent1"/>
                    </a:solidFill>
                  </a:tcPr>
                </a:tc>
                <a:tc>
                  <a:txBody>
                    <a:bodyPr/>
                    <a:lstStyle/>
                    <a:p>
                      <a:pPr algn="ctr">
                        <a:lnSpc>
                          <a:spcPct val="150000"/>
                        </a:lnSpc>
                        <a:spcBef>
                          <a:spcPts val="600"/>
                        </a:spcBef>
                        <a:spcAft>
                          <a:spcPts val="600"/>
                        </a:spcAft>
                      </a:pPr>
                      <a:r>
                        <a:rPr lang="en-US" sz="2800" kern="100" baseline="0" dirty="0">
                          <a:solidFill>
                            <a:schemeClr val="tx1"/>
                          </a:solidFill>
                          <a:effectLst/>
                        </a:rPr>
                        <a:t>2016</a:t>
                      </a:r>
                      <a:endParaRPr lang="zh-CN" sz="2800" kern="100" baseline="0" dirty="0">
                        <a:solidFill>
                          <a:schemeClr val="tx1"/>
                        </a:solidFill>
                        <a:effectLst/>
                        <a:latin typeface="Times New Roman"/>
                        <a:ea typeface="宋体"/>
                      </a:endParaRPr>
                    </a:p>
                  </a:txBody>
                  <a:tcPr marL="68580" marR="68580" marT="0" marB="0" anchor="ctr">
                    <a:solidFill>
                      <a:schemeClr val="accent1"/>
                    </a:solidFill>
                  </a:tcPr>
                </a:tc>
              </a:tr>
              <a:tr h="756486">
                <a:tc>
                  <a:txBody>
                    <a:bodyPr/>
                    <a:lstStyle/>
                    <a:p>
                      <a:pPr algn="ctr">
                        <a:spcBef>
                          <a:spcPts val="600"/>
                        </a:spcBef>
                        <a:spcAft>
                          <a:spcPts val="0"/>
                        </a:spcAft>
                      </a:pPr>
                      <a:r>
                        <a:rPr lang="en-US" sz="2800" kern="100" dirty="0">
                          <a:effectLst/>
                        </a:rPr>
                        <a:t>Early</a:t>
                      </a:r>
                      <a:endParaRPr lang="zh-CN" sz="2800" kern="100" dirty="0">
                        <a:effectLst/>
                        <a:latin typeface="Times New Roman"/>
                        <a:ea typeface="宋体"/>
                      </a:endParaRPr>
                    </a:p>
                  </a:txBody>
                  <a:tcPr marL="68580" marR="68580" marT="0" marB="0" anchor="ctr"/>
                </a:tc>
                <a:tc>
                  <a:txBody>
                    <a:bodyPr/>
                    <a:lstStyle/>
                    <a:p>
                      <a:pPr algn="ctr">
                        <a:lnSpc>
                          <a:spcPct val="150000"/>
                        </a:lnSpc>
                        <a:spcBef>
                          <a:spcPts val="600"/>
                        </a:spcBef>
                        <a:spcAft>
                          <a:spcPts val="600"/>
                        </a:spcAft>
                      </a:pPr>
                      <a:r>
                        <a:rPr lang="en-US" sz="2800" b="1" kern="100" dirty="0">
                          <a:solidFill>
                            <a:schemeClr val="tx1"/>
                          </a:solidFill>
                          <a:effectLst/>
                        </a:rPr>
                        <a:t>61.79a</a:t>
                      </a:r>
                      <a:endParaRPr lang="zh-CN" sz="2800" b="1" kern="100" dirty="0">
                        <a:solidFill>
                          <a:schemeClr val="tx1"/>
                        </a:solidFill>
                        <a:effectLst/>
                        <a:latin typeface="Times New Roman"/>
                        <a:ea typeface="宋体"/>
                      </a:endParaRPr>
                    </a:p>
                  </a:txBody>
                  <a:tcPr marL="68580" marR="68580" marT="0" marB="0" anchor="ctr"/>
                </a:tc>
                <a:tc>
                  <a:txBody>
                    <a:bodyPr/>
                    <a:lstStyle/>
                    <a:p>
                      <a:pPr algn="ctr">
                        <a:lnSpc>
                          <a:spcPct val="150000"/>
                        </a:lnSpc>
                        <a:spcBef>
                          <a:spcPts val="600"/>
                        </a:spcBef>
                        <a:spcAft>
                          <a:spcPts val="600"/>
                        </a:spcAft>
                      </a:pPr>
                      <a:r>
                        <a:rPr lang="en-US" sz="2800" b="0" kern="100" dirty="0">
                          <a:solidFill>
                            <a:schemeClr val="tx1">
                              <a:lumMod val="65000"/>
                              <a:lumOff val="35000"/>
                            </a:schemeClr>
                          </a:solidFill>
                          <a:effectLst/>
                        </a:rPr>
                        <a:t>59.32a</a:t>
                      </a:r>
                      <a:endParaRPr lang="zh-CN" sz="2800" b="0" kern="100" dirty="0">
                        <a:solidFill>
                          <a:schemeClr val="tx1">
                            <a:lumMod val="65000"/>
                            <a:lumOff val="35000"/>
                          </a:schemeClr>
                        </a:solidFill>
                        <a:effectLst/>
                        <a:latin typeface="Times New Roman"/>
                        <a:ea typeface="宋体"/>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US" sz="2800" b="1" kern="100" dirty="0" smtClean="0">
                          <a:solidFill>
                            <a:schemeClr val="tx1"/>
                          </a:solidFill>
                          <a:effectLst/>
                          <a:latin typeface="+mn-lt"/>
                          <a:ea typeface="+mn-ea"/>
                          <a:cs typeface="+mn-cs"/>
                        </a:rPr>
                        <a:t>8.32a</a:t>
                      </a:r>
                      <a:endParaRPr lang="zh-CN" sz="2800" b="1" kern="100" dirty="0">
                        <a:solidFill>
                          <a:schemeClr val="tx1"/>
                        </a:solidFill>
                        <a:effectLst/>
                        <a:latin typeface="+mn-lt"/>
                        <a:ea typeface="+mn-ea"/>
                        <a:cs typeface="+mn-cs"/>
                      </a:endParaRPr>
                    </a:p>
                  </a:txBody>
                  <a:tcPr marL="68580" marR="68580" marT="0" marB="0" anchor="ctr"/>
                </a:tc>
                <a:tc>
                  <a:txBody>
                    <a:bodyPr/>
                    <a:lstStyle/>
                    <a:p>
                      <a:pPr algn="ctr">
                        <a:lnSpc>
                          <a:spcPct val="150000"/>
                        </a:lnSpc>
                        <a:spcBef>
                          <a:spcPts val="600"/>
                        </a:spcBef>
                        <a:spcAft>
                          <a:spcPts val="600"/>
                        </a:spcAft>
                      </a:pPr>
                      <a:r>
                        <a:rPr lang="en-US" sz="2800" b="0" kern="100" dirty="0" smtClean="0">
                          <a:solidFill>
                            <a:schemeClr val="tx1">
                              <a:lumMod val="65000"/>
                              <a:lumOff val="35000"/>
                            </a:schemeClr>
                          </a:solidFill>
                          <a:effectLst/>
                        </a:rPr>
                        <a:t>8.45a</a:t>
                      </a:r>
                      <a:endParaRPr lang="zh-CN" sz="2800" b="0" kern="100" dirty="0">
                        <a:solidFill>
                          <a:schemeClr val="tx1">
                            <a:lumMod val="65000"/>
                            <a:lumOff val="35000"/>
                          </a:schemeClr>
                        </a:solidFill>
                        <a:effectLst/>
                        <a:latin typeface="Times New Roman"/>
                        <a:ea typeface="宋体"/>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US" sz="2800" b="1" kern="100" dirty="0">
                          <a:solidFill>
                            <a:schemeClr val="tx1"/>
                          </a:solidFill>
                          <a:effectLst/>
                          <a:latin typeface="+mn-lt"/>
                          <a:ea typeface="+mn-ea"/>
                          <a:cs typeface="+mn-cs"/>
                        </a:rPr>
                        <a:t>82.86a</a:t>
                      </a:r>
                      <a:endParaRPr lang="zh-CN" sz="2800" b="1" kern="1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US" sz="2800" b="1" kern="100" dirty="0">
                          <a:solidFill>
                            <a:schemeClr val="tx1"/>
                          </a:solidFill>
                          <a:effectLst/>
                          <a:latin typeface="+mn-lt"/>
                          <a:ea typeface="+mn-ea"/>
                          <a:cs typeface="+mn-cs"/>
                        </a:rPr>
                        <a:t>46.05a</a:t>
                      </a:r>
                      <a:endParaRPr lang="zh-CN" sz="2800" b="1" kern="100" dirty="0">
                        <a:solidFill>
                          <a:schemeClr val="tx1"/>
                        </a:solidFill>
                        <a:effectLst/>
                        <a:latin typeface="+mn-lt"/>
                        <a:ea typeface="+mn-ea"/>
                        <a:cs typeface="+mn-cs"/>
                      </a:endParaRPr>
                    </a:p>
                  </a:txBody>
                  <a:tcPr marL="68580" marR="68580" marT="0" marB="0" anchor="ctr"/>
                </a:tc>
              </a:tr>
              <a:tr h="756486">
                <a:tc>
                  <a:txBody>
                    <a:bodyPr/>
                    <a:lstStyle/>
                    <a:p>
                      <a:pPr algn="ctr">
                        <a:spcBef>
                          <a:spcPts val="600"/>
                        </a:spcBef>
                        <a:spcAft>
                          <a:spcPts val="0"/>
                        </a:spcAft>
                      </a:pPr>
                      <a:r>
                        <a:rPr lang="en-US" sz="2800" kern="100" dirty="0">
                          <a:effectLst/>
                        </a:rPr>
                        <a:t>Mid</a:t>
                      </a:r>
                      <a:endParaRPr lang="zh-CN" sz="2800" kern="100" dirty="0">
                        <a:effectLst/>
                        <a:latin typeface="Times New Roman"/>
                        <a:ea typeface="宋体"/>
                      </a:endParaRPr>
                    </a:p>
                  </a:txBody>
                  <a:tcPr marL="68580" marR="68580" marT="0" marB="0" anchor="ctr"/>
                </a:tc>
                <a:tc>
                  <a:txBody>
                    <a:bodyPr/>
                    <a:lstStyle/>
                    <a:p>
                      <a:pPr algn="ctr">
                        <a:lnSpc>
                          <a:spcPct val="150000"/>
                        </a:lnSpc>
                        <a:spcBef>
                          <a:spcPts val="600"/>
                        </a:spcBef>
                        <a:spcAft>
                          <a:spcPts val="600"/>
                        </a:spcAft>
                      </a:pPr>
                      <a:r>
                        <a:rPr lang="en-US" sz="2800" b="1" kern="100" dirty="0">
                          <a:solidFill>
                            <a:schemeClr val="tx1"/>
                          </a:solidFill>
                          <a:effectLst/>
                        </a:rPr>
                        <a:t>28.95b</a:t>
                      </a:r>
                      <a:endParaRPr lang="zh-CN" sz="2800" b="1" kern="100" dirty="0">
                        <a:solidFill>
                          <a:schemeClr val="tx1"/>
                        </a:solidFill>
                        <a:effectLst/>
                        <a:latin typeface="Times New Roman"/>
                        <a:ea typeface="宋体"/>
                      </a:endParaRPr>
                    </a:p>
                  </a:txBody>
                  <a:tcPr marL="68580" marR="68580" marT="0" marB="0" anchor="ctr"/>
                </a:tc>
                <a:tc>
                  <a:txBody>
                    <a:bodyPr/>
                    <a:lstStyle/>
                    <a:p>
                      <a:pPr algn="ctr">
                        <a:lnSpc>
                          <a:spcPct val="150000"/>
                        </a:lnSpc>
                        <a:spcBef>
                          <a:spcPts val="600"/>
                        </a:spcBef>
                        <a:spcAft>
                          <a:spcPts val="600"/>
                        </a:spcAft>
                      </a:pPr>
                      <a:r>
                        <a:rPr lang="en-US" sz="2800" b="0" kern="100" dirty="0">
                          <a:solidFill>
                            <a:schemeClr val="tx1">
                              <a:lumMod val="65000"/>
                              <a:lumOff val="35000"/>
                            </a:schemeClr>
                          </a:solidFill>
                          <a:effectLst/>
                        </a:rPr>
                        <a:t>45.05a</a:t>
                      </a:r>
                      <a:endParaRPr lang="zh-CN" sz="2800" b="0" kern="100" dirty="0">
                        <a:solidFill>
                          <a:schemeClr val="tx1">
                            <a:lumMod val="65000"/>
                            <a:lumOff val="35000"/>
                          </a:schemeClr>
                        </a:solidFill>
                        <a:effectLst/>
                        <a:latin typeface="Times New Roman"/>
                        <a:ea typeface="宋体"/>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US" sz="2800" b="1" kern="100" dirty="0" smtClean="0">
                          <a:solidFill>
                            <a:schemeClr val="tx1"/>
                          </a:solidFill>
                          <a:effectLst/>
                          <a:latin typeface="+mn-lt"/>
                          <a:ea typeface="+mn-ea"/>
                          <a:cs typeface="+mn-cs"/>
                        </a:rPr>
                        <a:t>4.46b</a:t>
                      </a:r>
                      <a:endParaRPr lang="zh-CN" sz="2800" b="1" kern="100" dirty="0">
                        <a:solidFill>
                          <a:schemeClr val="tx1"/>
                        </a:solidFill>
                        <a:effectLst/>
                        <a:latin typeface="+mn-lt"/>
                        <a:ea typeface="+mn-ea"/>
                        <a:cs typeface="+mn-cs"/>
                      </a:endParaRPr>
                    </a:p>
                  </a:txBody>
                  <a:tcPr marL="68580" marR="68580" marT="0" marB="0" anchor="ctr"/>
                </a:tc>
                <a:tc>
                  <a:txBody>
                    <a:bodyPr/>
                    <a:lstStyle/>
                    <a:p>
                      <a:pPr algn="ctr">
                        <a:lnSpc>
                          <a:spcPct val="150000"/>
                        </a:lnSpc>
                        <a:spcBef>
                          <a:spcPts val="600"/>
                        </a:spcBef>
                        <a:spcAft>
                          <a:spcPts val="600"/>
                        </a:spcAft>
                      </a:pPr>
                      <a:r>
                        <a:rPr lang="en-US" sz="2800" b="0" kern="100" dirty="0" smtClean="0">
                          <a:solidFill>
                            <a:schemeClr val="tx1">
                              <a:lumMod val="65000"/>
                              <a:lumOff val="35000"/>
                            </a:schemeClr>
                          </a:solidFill>
                          <a:effectLst/>
                        </a:rPr>
                        <a:t>5.73a</a:t>
                      </a:r>
                      <a:endParaRPr lang="zh-CN" sz="2800" b="0" kern="100" dirty="0">
                        <a:solidFill>
                          <a:schemeClr val="tx1">
                            <a:lumMod val="65000"/>
                            <a:lumOff val="35000"/>
                          </a:schemeClr>
                        </a:solidFill>
                        <a:effectLst/>
                        <a:latin typeface="Times New Roman"/>
                        <a:ea typeface="宋体"/>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US" sz="2800" b="1" kern="100" dirty="0">
                          <a:solidFill>
                            <a:schemeClr val="tx1"/>
                          </a:solidFill>
                          <a:effectLst/>
                          <a:latin typeface="+mn-lt"/>
                          <a:ea typeface="+mn-ea"/>
                          <a:cs typeface="+mn-cs"/>
                        </a:rPr>
                        <a:t>37.12b</a:t>
                      </a:r>
                      <a:endParaRPr lang="zh-CN" sz="2800" b="1" kern="1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US" sz="2800" b="1" kern="100" dirty="0">
                          <a:solidFill>
                            <a:schemeClr val="tx1"/>
                          </a:solidFill>
                          <a:effectLst/>
                          <a:latin typeface="+mn-lt"/>
                          <a:ea typeface="+mn-ea"/>
                          <a:cs typeface="+mn-cs"/>
                        </a:rPr>
                        <a:t>29.36b</a:t>
                      </a:r>
                      <a:endParaRPr lang="zh-CN" sz="2800" b="1" kern="100" dirty="0">
                        <a:solidFill>
                          <a:schemeClr val="tx1"/>
                        </a:solidFill>
                        <a:effectLst/>
                        <a:latin typeface="+mn-lt"/>
                        <a:ea typeface="+mn-ea"/>
                        <a:cs typeface="+mn-cs"/>
                      </a:endParaRPr>
                    </a:p>
                  </a:txBody>
                  <a:tcPr marL="68580" marR="68580" marT="0" marB="0" anchor="ctr"/>
                </a:tc>
              </a:tr>
              <a:tr h="756486">
                <a:tc>
                  <a:txBody>
                    <a:bodyPr/>
                    <a:lstStyle/>
                    <a:p>
                      <a:pPr algn="ctr">
                        <a:spcBef>
                          <a:spcPts val="600"/>
                        </a:spcBef>
                        <a:spcAft>
                          <a:spcPts val="0"/>
                        </a:spcAft>
                      </a:pPr>
                      <a:r>
                        <a:rPr lang="en-US" sz="2800" kern="100" dirty="0">
                          <a:effectLst/>
                        </a:rPr>
                        <a:t>Late</a:t>
                      </a:r>
                      <a:endParaRPr lang="zh-CN" sz="2800" kern="100" dirty="0">
                        <a:effectLst/>
                        <a:latin typeface="Times New Roman"/>
                        <a:ea typeface="宋体"/>
                      </a:endParaRPr>
                    </a:p>
                  </a:txBody>
                  <a:tcPr marL="68580" marR="68580" marT="0" marB="0" anchor="ctr"/>
                </a:tc>
                <a:tc>
                  <a:txBody>
                    <a:bodyPr/>
                    <a:lstStyle/>
                    <a:p>
                      <a:pPr algn="ctr">
                        <a:lnSpc>
                          <a:spcPct val="150000"/>
                        </a:lnSpc>
                        <a:spcBef>
                          <a:spcPts val="600"/>
                        </a:spcBef>
                        <a:spcAft>
                          <a:spcPts val="600"/>
                        </a:spcAft>
                      </a:pPr>
                      <a:r>
                        <a:rPr lang="en-US" sz="2800" b="1" kern="100" dirty="0">
                          <a:solidFill>
                            <a:schemeClr val="tx1"/>
                          </a:solidFill>
                          <a:effectLst/>
                        </a:rPr>
                        <a:t>34.68b</a:t>
                      </a:r>
                      <a:endParaRPr lang="zh-CN" sz="2800" b="1" kern="100" dirty="0">
                        <a:solidFill>
                          <a:schemeClr val="tx1"/>
                        </a:solidFill>
                        <a:effectLst/>
                        <a:latin typeface="Times New Roman"/>
                        <a:ea typeface="宋体"/>
                      </a:endParaRPr>
                    </a:p>
                  </a:txBody>
                  <a:tcPr marL="68580" marR="68580" marT="0" marB="0" anchor="ctr"/>
                </a:tc>
                <a:tc>
                  <a:txBody>
                    <a:bodyPr/>
                    <a:lstStyle/>
                    <a:p>
                      <a:pPr algn="ctr">
                        <a:lnSpc>
                          <a:spcPct val="150000"/>
                        </a:lnSpc>
                        <a:spcBef>
                          <a:spcPts val="600"/>
                        </a:spcBef>
                        <a:spcAft>
                          <a:spcPts val="600"/>
                        </a:spcAft>
                      </a:pPr>
                      <a:r>
                        <a:rPr lang="en-US" sz="2800" b="0" kern="100" dirty="0">
                          <a:solidFill>
                            <a:schemeClr val="tx1">
                              <a:lumMod val="65000"/>
                              <a:lumOff val="35000"/>
                            </a:schemeClr>
                          </a:solidFill>
                          <a:effectLst/>
                        </a:rPr>
                        <a:t>35.96a</a:t>
                      </a:r>
                      <a:endParaRPr lang="zh-CN" sz="2800" b="0" kern="100" dirty="0">
                        <a:solidFill>
                          <a:schemeClr val="tx1">
                            <a:lumMod val="65000"/>
                            <a:lumOff val="35000"/>
                          </a:schemeClr>
                        </a:solidFill>
                        <a:effectLst/>
                        <a:latin typeface="Times New Roman"/>
                        <a:ea typeface="宋体"/>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US" sz="2800" b="1" kern="100" dirty="0" smtClean="0">
                          <a:solidFill>
                            <a:schemeClr val="tx1"/>
                          </a:solidFill>
                          <a:effectLst/>
                          <a:latin typeface="+mn-lt"/>
                          <a:ea typeface="+mn-ea"/>
                          <a:cs typeface="+mn-cs"/>
                        </a:rPr>
                        <a:t>5.36b</a:t>
                      </a:r>
                      <a:endParaRPr lang="zh-CN" sz="2800" b="1" kern="100" dirty="0">
                        <a:solidFill>
                          <a:schemeClr val="tx1"/>
                        </a:solidFill>
                        <a:effectLst/>
                        <a:latin typeface="+mn-lt"/>
                        <a:ea typeface="+mn-ea"/>
                        <a:cs typeface="+mn-cs"/>
                      </a:endParaRPr>
                    </a:p>
                  </a:txBody>
                  <a:tcPr marL="68580" marR="68580" marT="0" marB="0" anchor="ctr"/>
                </a:tc>
                <a:tc>
                  <a:txBody>
                    <a:bodyPr/>
                    <a:lstStyle/>
                    <a:p>
                      <a:pPr algn="ctr">
                        <a:lnSpc>
                          <a:spcPct val="150000"/>
                        </a:lnSpc>
                        <a:spcBef>
                          <a:spcPts val="600"/>
                        </a:spcBef>
                        <a:spcAft>
                          <a:spcPts val="600"/>
                        </a:spcAft>
                      </a:pPr>
                      <a:r>
                        <a:rPr lang="en-US" sz="2800" b="0" kern="100" dirty="0" smtClean="0">
                          <a:solidFill>
                            <a:schemeClr val="tx1">
                              <a:lumMod val="65000"/>
                              <a:lumOff val="35000"/>
                            </a:schemeClr>
                          </a:solidFill>
                          <a:effectLst/>
                        </a:rPr>
                        <a:t>4.88a</a:t>
                      </a:r>
                      <a:endParaRPr lang="zh-CN" sz="2800" b="0" kern="100" dirty="0">
                        <a:solidFill>
                          <a:schemeClr val="tx1">
                            <a:lumMod val="65000"/>
                            <a:lumOff val="35000"/>
                          </a:schemeClr>
                        </a:solidFill>
                        <a:effectLst/>
                        <a:latin typeface="Times New Roman"/>
                        <a:ea typeface="宋体"/>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US" sz="2800" b="1" kern="100" dirty="0">
                          <a:solidFill>
                            <a:schemeClr val="tx1"/>
                          </a:solidFill>
                          <a:effectLst/>
                          <a:latin typeface="+mn-lt"/>
                          <a:ea typeface="+mn-ea"/>
                          <a:cs typeface="+mn-cs"/>
                        </a:rPr>
                        <a:t>34.82b</a:t>
                      </a:r>
                      <a:endParaRPr lang="zh-CN" sz="2800" b="1" kern="1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US" sz="2800" b="1" kern="100" dirty="0">
                          <a:solidFill>
                            <a:schemeClr val="tx1"/>
                          </a:solidFill>
                          <a:effectLst/>
                          <a:latin typeface="+mn-lt"/>
                          <a:ea typeface="+mn-ea"/>
                          <a:cs typeface="+mn-cs"/>
                        </a:rPr>
                        <a:t>23.92b</a:t>
                      </a:r>
                      <a:endParaRPr lang="zh-CN" sz="2800" b="1" kern="100" dirty="0">
                        <a:solidFill>
                          <a:schemeClr val="tx1"/>
                        </a:solidFill>
                        <a:effectLst/>
                        <a:latin typeface="+mn-lt"/>
                        <a:ea typeface="+mn-ea"/>
                        <a:cs typeface="+mn-cs"/>
                      </a:endParaRPr>
                    </a:p>
                  </a:txBody>
                  <a:tcPr marL="68580" marR="68580" marT="0" marB="0" anchor="ctr"/>
                </a:tc>
              </a:tr>
            </a:tbl>
          </a:graphicData>
        </a:graphic>
      </p:graphicFrame>
      <p:sp>
        <p:nvSpPr>
          <p:cNvPr id="73" name="Oval 72"/>
          <p:cNvSpPr/>
          <p:nvPr/>
        </p:nvSpPr>
        <p:spPr>
          <a:xfrm>
            <a:off x="24165719" y="6901720"/>
            <a:ext cx="1295400" cy="6135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Oval 73"/>
          <p:cNvSpPr/>
          <p:nvPr/>
        </p:nvSpPr>
        <p:spPr>
          <a:xfrm>
            <a:off x="26902628" y="6903208"/>
            <a:ext cx="1273056" cy="6120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Oval 74"/>
          <p:cNvSpPr/>
          <p:nvPr/>
        </p:nvSpPr>
        <p:spPr>
          <a:xfrm>
            <a:off x="29575919" y="6821592"/>
            <a:ext cx="2607700" cy="6936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Straight Connector 78"/>
          <p:cNvCxnSpPr/>
          <p:nvPr/>
        </p:nvCxnSpPr>
        <p:spPr>
          <a:xfrm flipV="1">
            <a:off x="25613519" y="7439024"/>
            <a:ext cx="1061725" cy="1"/>
          </a:xfrm>
          <a:prstGeom prst="line">
            <a:avLst/>
          </a:prstGeom>
          <a:ln w="38100">
            <a:solidFill>
              <a:srgbClr val="CE503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8354631" y="7439024"/>
            <a:ext cx="987613" cy="1"/>
          </a:xfrm>
          <a:prstGeom prst="line">
            <a:avLst/>
          </a:prstGeom>
          <a:ln w="38100">
            <a:solidFill>
              <a:srgbClr val="CE5032"/>
            </a:solidFill>
          </a:ln>
        </p:spPr>
        <p:style>
          <a:lnRef idx="1">
            <a:schemeClr val="accent1"/>
          </a:lnRef>
          <a:fillRef idx="0">
            <a:schemeClr val="accent1"/>
          </a:fillRef>
          <a:effectRef idx="0">
            <a:schemeClr val="accent1"/>
          </a:effectRef>
          <a:fontRef idx="minor">
            <a:schemeClr val="tx1"/>
          </a:fontRef>
        </p:style>
      </p:cxnSp>
      <p:graphicFrame>
        <p:nvGraphicFramePr>
          <p:cNvPr id="81" name="Table 80"/>
          <p:cNvGraphicFramePr>
            <a:graphicFrameLocks noGrp="1"/>
          </p:cNvGraphicFramePr>
          <p:nvPr>
            <p:extLst>
              <p:ext uri="{D42A27DB-BD31-4B8C-83A1-F6EECF244321}">
                <p14:modId xmlns:p14="http://schemas.microsoft.com/office/powerpoint/2010/main" val="408757792"/>
              </p:ext>
            </p:extLst>
          </p:nvPr>
        </p:nvGraphicFramePr>
        <p:xfrm>
          <a:off x="33014395" y="5381625"/>
          <a:ext cx="9406663" cy="3657600"/>
        </p:xfrm>
        <a:graphic>
          <a:graphicData uri="http://schemas.openxmlformats.org/drawingml/2006/table">
            <a:tbl>
              <a:tblPr firstRow="1" firstCol="1" bandRow="1">
                <a:tableStyleId>{F5AB1C69-6EDB-4FF4-983F-18BD219EF322}</a:tableStyleId>
              </a:tblPr>
              <a:tblGrid>
                <a:gridCol w="1343809"/>
                <a:gridCol w="1343809"/>
                <a:gridCol w="1343809"/>
                <a:gridCol w="1343809"/>
                <a:gridCol w="1343809"/>
                <a:gridCol w="1343809"/>
                <a:gridCol w="1343809"/>
              </a:tblGrid>
              <a:tr h="685800">
                <a:tc>
                  <a:txBody>
                    <a:bodyPr/>
                    <a:lstStyle/>
                    <a:p>
                      <a:pPr algn="ctr">
                        <a:spcBef>
                          <a:spcPts val="600"/>
                        </a:spcBef>
                        <a:spcAft>
                          <a:spcPts val="0"/>
                        </a:spcAft>
                      </a:pPr>
                      <a:r>
                        <a:rPr lang="en-US" sz="2800" kern="100" dirty="0">
                          <a:effectLst/>
                        </a:rPr>
                        <a:t> </a:t>
                      </a:r>
                      <a:endParaRPr lang="zh-CN" sz="2800" kern="100" dirty="0">
                        <a:effectLst/>
                        <a:latin typeface="Times New Roman"/>
                        <a:ea typeface="宋体"/>
                      </a:endParaRPr>
                    </a:p>
                  </a:txBody>
                  <a:tcPr marL="68580" marR="68580" marT="0" marB="0">
                    <a:solidFill>
                      <a:schemeClr val="bg2">
                        <a:lumMod val="50000"/>
                      </a:schemeClr>
                    </a:solidFill>
                  </a:tcPr>
                </a:tc>
                <a:tc gridSpan="2">
                  <a:txBody>
                    <a:bodyPr/>
                    <a:lstStyle/>
                    <a:p>
                      <a:pPr algn="ctr">
                        <a:spcBef>
                          <a:spcPts val="600"/>
                        </a:spcBef>
                        <a:spcAft>
                          <a:spcPts val="0"/>
                        </a:spcAft>
                      </a:pPr>
                      <a:r>
                        <a:rPr lang="en-US" sz="2800" kern="100" dirty="0">
                          <a:effectLst/>
                        </a:rPr>
                        <a:t>N (g)</a:t>
                      </a:r>
                      <a:endParaRPr lang="zh-CN" sz="2800" kern="100" dirty="0">
                        <a:effectLst/>
                        <a:latin typeface="Times New Roman"/>
                        <a:ea typeface="宋体"/>
                      </a:endParaRPr>
                    </a:p>
                  </a:txBody>
                  <a:tcPr marL="68580" marR="68580" marT="0" marB="0" anchor="ctr">
                    <a:solidFill>
                      <a:schemeClr val="bg2">
                        <a:lumMod val="50000"/>
                      </a:schemeClr>
                    </a:solidFill>
                  </a:tcPr>
                </a:tc>
                <a:tc hMerge="1">
                  <a:txBody>
                    <a:bodyPr/>
                    <a:lstStyle/>
                    <a:p>
                      <a:endParaRPr lang="zh-CN" altLang="en-US"/>
                    </a:p>
                  </a:txBody>
                  <a:tcPr/>
                </a:tc>
                <a:tc gridSpan="2">
                  <a:txBody>
                    <a:bodyPr/>
                    <a:lstStyle/>
                    <a:p>
                      <a:pPr algn="ctr">
                        <a:spcBef>
                          <a:spcPts val="600"/>
                        </a:spcBef>
                        <a:spcAft>
                          <a:spcPts val="0"/>
                        </a:spcAft>
                      </a:pPr>
                      <a:r>
                        <a:rPr lang="en-US" sz="2800" kern="100" dirty="0">
                          <a:effectLst/>
                        </a:rPr>
                        <a:t>P (g)</a:t>
                      </a:r>
                      <a:endParaRPr lang="zh-CN" sz="2800" kern="100" dirty="0">
                        <a:effectLst/>
                        <a:latin typeface="Times New Roman"/>
                        <a:ea typeface="宋体"/>
                      </a:endParaRPr>
                    </a:p>
                  </a:txBody>
                  <a:tcPr marL="68580" marR="68580" marT="0" marB="0" anchor="ctr">
                    <a:solidFill>
                      <a:schemeClr val="bg2">
                        <a:lumMod val="50000"/>
                      </a:schemeClr>
                    </a:solidFill>
                  </a:tcPr>
                </a:tc>
                <a:tc hMerge="1">
                  <a:txBody>
                    <a:bodyPr/>
                    <a:lstStyle/>
                    <a:p>
                      <a:endParaRPr lang="zh-CN" altLang="en-US"/>
                    </a:p>
                  </a:txBody>
                  <a:tcPr/>
                </a:tc>
                <a:tc gridSpan="2">
                  <a:txBody>
                    <a:bodyPr/>
                    <a:lstStyle/>
                    <a:p>
                      <a:pPr algn="ctr">
                        <a:spcBef>
                          <a:spcPts val="600"/>
                        </a:spcBef>
                        <a:spcAft>
                          <a:spcPts val="0"/>
                        </a:spcAft>
                      </a:pPr>
                      <a:r>
                        <a:rPr lang="en-US" sz="2800" kern="100" dirty="0">
                          <a:effectLst/>
                        </a:rPr>
                        <a:t>K (g)</a:t>
                      </a:r>
                      <a:endParaRPr lang="zh-CN" sz="2800" kern="100" dirty="0">
                        <a:effectLst/>
                        <a:latin typeface="Times New Roman"/>
                        <a:ea typeface="宋体"/>
                      </a:endParaRPr>
                    </a:p>
                  </a:txBody>
                  <a:tcPr marL="68580" marR="68580" marT="0" marB="0" anchor="ctr">
                    <a:solidFill>
                      <a:schemeClr val="bg2">
                        <a:lumMod val="50000"/>
                      </a:schemeClr>
                    </a:solidFill>
                  </a:tcPr>
                </a:tc>
                <a:tc hMerge="1">
                  <a:txBody>
                    <a:bodyPr/>
                    <a:lstStyle/>
                    <a:p>
                      <a:endParaRPr lang="zh-CN" altLang="en-US"/>
                    </a:p>
                  </a:txBody>
                  <a:tcPr/>
                </a:tc>
              </a:tr>
              <a:tr h="685800">
                <a:tc>
                  <a:txBody>
                    <a:bodyPr/>
                    <a:lstStyle/>
                    <a:p>
                      <a:pPr algn="ctr">
                        <a:spcBef>
                          <a:spcPts val="600"/>
                        </a:spcBef>
                        <a:spcAft>
                          <a:spcPts val="0"/>
                        </a:spcAft>
                      </a:pPr>
                      <a:r>
                        <a:rPr lang="en-US" sz="2800" kern="100" dirty="0">
                          <a:effectLst/>
                        </a:rPr>
                        <a:t> </a:t>
                      </a:r>
                      <a:endParaRPr lang="zh-CN" sz="2800" kern="100" dirty="0">
                        <a:effectLst/>
                        <a:latin typeface="Times New Roman"/>
                        <a:ea typeface="宋体"/>
                      </a:endParaRPr>
                    </a:p>
                  </a:txBody>
                  <a:tcPr marL="68580" marR="68580" marT="0" marB="0" anchor="ctr">
                    <a:solidFill>
                      <a:schemeClr val="bg2">
                        <a:lumMod val="50000"/>
                      </a:schemeClr>
                    </a:solidFill>
                  </a:tcPr>
                </a:tc>
                <a:tc>
                  <a:txBody>
                    <a:bodyPr/>
                    <a:lstStyle/>
                    <a:p>
                      <a:pPr algn="ctr">
                        <a:lnSpc>
                          <a:spcPct val="150000"/>
                        </a:lnSpc>
                        <a:spcBef>
                          <a:spcPts val="600"/>
                        </a:spcBef>
                        <a:spcAft>
                          <a:spcPts val="0"/>
                        </a:spcAft>
                      </a:pPr>
                      <a:r>
                        <a:rPr lang="en-US" sz="2800" kern="100" dirty="0">
                          <a:effectLst/>
                        </a:rPr>
                        <a:t>2015</a:t>
                      </a:r>
                      <a:endParaRPr lang="zh-CN" sz="2800" kern="100" dirty="0">
                        <a:solidFill>
                          <a:schemeClr val="bg1"/>
                        </a:solidFill>
                        <a:effectLst/>
                        <a:latin typeface="Times New Roman"/>
                        <a:ea typeface="宋体"/>
                      </a:endParaRPr>
                    </a:p>
                  </a:txBody>
                  <a:tcPr marL="68580" marR="68580" marT="0" marB="0" anchor="ctr">
                    <a:solidFill>
                      <a:schemeClr val="bg2">
                        <a:lumMod val="50000"/>
                      </a:schemeClr>
                    </a:solidFill>
                  </a:tcPr>
                </a:tc>
                <a:tc>
                  <a:txBody>
                    <a:bodyPr/>
                    <a:lstStyle/>
                    <a:p>
                      <a:pPr algn="ctr">
                        <a:lnSpc>
                          <a:spcPct val="150000"/>
                        </a:lnSpc>
                        <a:spcBef>
                          <a:spcPts val="600"/>
                        </a:spcBef>
                        <a:spcAft>
                          <a:spcPts val="0"/>
                        </a:spcAft>
                      </a:pPr>
                      <a:r>
                        <a:rPr lang="en-US" sz="2800" kern="100" dirty="0">
                          <a:effectLst/>
                        </a:rPr>
                        <a:t>2016</a:t>
                      </a:r>
                      <a:endParaRPr lang="zh-CN" sz="2800" kern="100" dirty="0">
                        <a:solidFill>
                          <a:schemeClr val="bg1"/>
                        </a:solidFill>
                        <a:effectLst/>
                        <a:latin typeface="Times New Roman"/>
                        <a:ea typeface="宋体"/>
                      </a:endParaRPr>
                    </a:p>
                  </a:txBody>
                  <a:tcPr marL="68580" marR="68580" marT="0" marB="0" anchor="ctr">
                    <a:solidFill>
                      <a:schemeClr val="bg2">
                        <a:lumMod val="50000"/>
                      </a:schemeClr>
                    </a:solidFill>
                  </a:tcPr>
                </a:tc>
                <a:tc>
                  <a:txBody>
                    <a:bodyPr/>
                    <a:lstStyle/>
                    <a:p>
                      <a:pPr algn="ctr">
                        <a:lnSpc>
                          <a:spcPct val="150000"/>
                        </a:lnSpc>
                        <a:spcBef>
                          <a:spcPts val="600"/>
                        </a:spcBef>
                        <a:spcAft>
                          <a:spcPts val="0"/>
                        </a:spcAft>
                      </a:pPr>
                      <a:r>
                        <a:rPr lang="en-US" sz="2800" kern="100" dirty="0">
                          <a:effectLst/>
                        </a:rPr>
                        <a:t>2015</a:t>
                      </a:r>
                      <a:endParaRPr lang="zh-CN" sz="2800" kern="100" dirty="0">
                        <a:solidFill>
                          <a:schemeClr val="bg1"/>
                        </a:solidFill>
                        <a:effectLst/>
                        <a:latin typeface="Times New Roman"/>
                        <a:ea typeface="宋体"/>
                      </a:endParaRPr>
                    </a:p>
                  </a:txBody>
                  <a:tcPr marL="68580" marR="68580" marT="0" marB="0" anchor="ctr">
                    <a:solidFill>
                      <a:schemeClr val="bg2">
                        <a:lumMod val="50000"/>
                      </a:schemeClr>
                    </a:solidFill>
                  </a:tcPr>
                </a:tc>
                <a:tc>
                  <a:txBody>
                    <a:bodyPr/>
                    <a:lstStyle/>
                    <a:p>
                      <a:pPr algn="ctr">
                        <a:lnSpc>
                          <a:spcPct val="150000"/>
                        </a:lnSpc>
                        <a:spcBef>
                          <a:spcPts val="600"/>
                        </a:spcBef>
                        <a:spcAft>
                          <a:spcPts val="0"/>
                        </a:spcAft>
                      </a:pPr>
                      <a:r>
                        <a:rPr lang="en-US" sz="2800" kern="100" dirty="0">
                          <a:effectLst/>
                        </a:rPr>
                        <a:t>2016</a:t>
                      </a:r>
                      <a:endParaRPr lang="zh-CN" sz="2800" kern="100" dirty="0">
                        <a:solidFill>
                          <a:schemeClr val="bg1"/>
                        </a:solidFill>
                        <a:effectLst/>
                        <a:latin typeface="Times New Roman"/>
                        <a:ea typeface="宋体"/>
                      </a:endParaRPr>
                    </a:p>
                  </a:txBody>
                  <a:tcPr marL="68580" marR="68580" marT="0" marB="0" anchor="ctr">
                    <a:solidFill>
                      <a:schemeClr val="bg2">
                        <a:lumMod val="50000"/>
                      </a:schemeClr>
                    </a:solidFill>
                  </a:tcPr>
                </a:tc>
                <a:tc>
                  <a:txBody>
                    <a:bodyPr/>
                    <a:lstStyle/>
                    <a:p>
                      <a:pPr algn="ctr">
                        <a:lnSpc>
                          <a:spcPct val="150000"/>
                        </a:lnSpc>
                        <a:spcBef>
                          <a:spcPts val="600"/>
                        </a:spcBef>
                        <a:spcAft>
                          <a:spcPts val="0"/>
                        </a:spcAft>
                      </a:pPr>
                      <a:r>
                        <a:rPr lang="en-US" sz="2800" kern="100" dirty="0">
                          <a:effectLst/>
                        </a:rPr>
                        <a:t>2015</a:t>
                      </a:r>
                      <a:endParaRPr lang="zh-CN" sz="2800" kern="100" dirty="0">
                        <a:solidFill>
                          <a:schemeClr val="bg1"/>
                        </a:solidFill>
                        <a:effectLst/>
                        <a:latin typeface="Times New Roman"/>
                        <a:ea typeface="宋体"/>
                      </a:endParaRPr>
                    </a:p>
                  </a:txBody>
                  <a:tcPr marL="68580" marR="68580" marT="0" marB="0" anchor="ctr">
                    <a:solidFill>
                      <a:schemeClr val="bg2">
                        <a:lumMod val="50000"/>
                      </a:schemeClr>
                    </a:solidFill>
                  </a:tcPr>
                </a:tc>
                <a:tc>
                  <a:txBody>
                    <a:bodyPr/>
                    <a:lstStyle/>
                    <a:p>
                      <a:pPr algn="ctr">
                        <a:lnSpc>
                          <a:spcPct val="150000"/>
                        </a:lnSpc>
                        <a:spcBef>
                          <a:spcPts val="600"/>
                        </a:spcBef>
                        <a:spcAft>
                          <a:spcPts val="0"/>
                        </a:spcAft>
                      </a:pPr>
                      <a:r>
                        <a:rPr lang="en-US" sz="2800" kern="100" dirty="0">
                          <a:effectLst/>
                        </a:rPr>
                        <a:t>2016</a:t>
                      </a:r>
                      <a:endParaRPr lang="zh-CN" sz="2800" kern="100" dirty="0">
                        <a:solidFill>
                          <a:schemeClr val="bg1"/>
                        </a:solidFill>
                        <a:effectLst/>
                        <a:latin typeface="Times New Roman"/>
                        <a:ea typeface="宋体"/>
                      </a:endParaRPr>
                    </a:p>
                  </a:txBody>
                  <a:tcPr marL="68580" marR="68580" marT="0" marB="0" anchor="ctr">
                    <a:solidFill>
                      <a:schemeClr val="bg2">
                        <a:lumMod val="50000"/>
                      </a:schemeClr>
                    </a:solidFill>
                  </a:tcPr>
                </a:tc>
              </a:tr>
              <a:tr h="762000">
                <a:tc>
                  <a:txBody>
                    <a:bodyPr/>
                    <a:lstStyle/>
                    <a:p>
                      <a:pPr algn="ctr">
                        <a:spcBef>
                          <a:spcPts val="600"/>
                        </a:spcBef>
                        <a:spcAft>
                          <a:spcPts val="0"/>
                        </a:spcAft>
                      </a:pPr>
                      <a:r>
                        <a:rPr lang="en-US" sz="2800" kern="100" dirty="0">
                          <a:effectLst/>
                        </a:rPr>
                        <a:t>Early</a:t>
                      </a:r>
                      <a:endParaRPr lang="zh-CN" sz="2800" kern="100" dirty="0">
                        <a:effectLst/>
                        <a:latin typeface="Times New Roman"/>
                        <a:ea typeface="宋体"/>
                      </a:endParaRPr>
                    </a:p>
                  </a:txBody>
                  <a:tcPr marL="68580" marR="68580" marT="0" marB="0" anchor="ctr">
                    <a:solidFill>
                      <a:schemeClr val="bg2">
                        <a:lumMod val="50000"/>
                      </a:schemeClr>
                    </a:solidFill>
                  </a:tcPr>
                </a:tc>
                <a:tc>
                  <a:txBody>
                    <a:bodyPr/>
                    <a:lstStyle/>
                    <a:p>
                      <a:pPr algn="ctr">
                        <a:lnSpc>
                          <a:spcPct val="150000"/>
                        </a:lnSpc>
                        <a:spcBef>
                          <a:spcPts val="600"/>
                        </a:spcBef>
                        <a:spcAft>
                          <a:spcPts val="0"/>
                        </a:spcAft>
                      </a:pPr>
                      <a:r>
                        <a:rPr lang="en-US" altLang="zh-CN" sz="2800" kern="100" dirty="0" smtClean="0">
                          <a:solidFill>
                            <a:schemeClr val="tx1">
                              <a:lumMod val="65000"/>
                              <a:lumOff val="35000"/>
                            </a:schemeClr>
                          </a:solidFill>
                          <a:effectLst/>
                        </a:rPr>
                        <a:t>/</a:t>
                      </a:r>
                      <a:r>
                        <a:rPr lang="en-US" sz="2800" kern="100" dirty="0">
                          <a:solidFill>
                            <a:schemeClr val="tx1">
                              <a:lumMod val="65000"/>
                              <a:lumOff val="35000"/>
                            </a:schemeClr>
                          </a:solidFill>
                          <a:effectLst/>
                        </a:rPr>
                        <a:t> </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90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8.15a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90000"/>
                      </a:schemeClr>
                    </a:solidFill>
                  </a:tcPr>
                </a:tc>
                <a:tc>
                  <a:txBody>
                    <a:bodyPr/>
                    <a:lstStyle/>
                    <a:p>
                      <a:pPr algn="ctr">
                        <a:lnSpc>
                          <a:spcPct val="150000"/>
                        </a:lnSpc>
                        <a:spcBef>
                          <a:spcPts val="600"/>
                        </a:spcBef>
                        <a:spcAft>
                          <a:spcPts val="0"/>
                        </a:spcAft>
                      </a:pPr>
                      <a:r>
                        <a:rPr lang="en-US" altLang="zh-CN" sz="2800" kern="100" dirty="0" smtClean="0">
                          <a:solidFill>
                            <a:schemeClr val="tx1">
                              <a:lumMod val="65000"/>
                              <a:lumOff val="35000"/>
                            </a:schemeClr>
                          </a:solidFill>
                          <a:effectLst/>
                        </a:rPr>
                        <a:t>/</a:t>
                      </a:r>
                      <a:r>
                        <a:rPr lang="en-US" sz="2800" kern="100" dirty="0">
                          <a:solidFill>
                            <a:schemeClr val="tx1">
                              <a:lumMod val="65000"/>
                              <a:lumOff val="35000"/>
                            </a:schemeClr>
                          </a:solidFill>
                          <a:effectLst/>
                        </a:rPr>
                        <a:t> </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90000"/>
                      </a:schemeClr>
                    </a:solidFill>
                  </a:tcPr>
                </a:tc>
                <a:tc>
                  <a:txBody>
                    <a:bodyPr/>
                    <a:lstStyle/>
                    <a:p>
                      <a:pPr algn="ctr">
                        <a:lnSpc>
                          <a:spcPct val="150000"/>
                        </a:lnSpc>
                        <a:spcBef>
                          <a:spcPts val="600"/>
                        </a:spcBef>
                        <a:spcAft>
                          <a:spcPts val="0"/>
                        </a:spcAft>
                      </a:pPr>
                      <a:r>
                        <a:rPr lang="en-US" sz="2800" kern="100" dirty="0">
                          <a:effectLst/>
                        </a:rPr>
                        <a:t>1.12a</a:t>
                      </a:r>
                      <a:endParaRPr lang="zh-CN" sz="2800" b="1" kern="100" dirty="0">
                        <a:solidFill>
                          <a:schemeClr val="tx1"/>
                        </a:solidFill>
                        <a:effectLst/>
                        <a:latin typeface="Times New Roman"/>
                        <a:ea typeface="宋体"/>
                      </a:endParaRPr>
                    </a:p>
                  </a:txBody>
                  <a:tcPr marL="68580" marR="68580" marT="0" marB="0" anchor="ctr">
                    <a:solidFill>
                      <a:schemeClr val="bg2">
                        <a:lumMod val="90000"/>
                      </a:schemeClr>
                    </a:solidFill>
                  </a:tcPr>
                </a:tc>
                <a:tc>
                  <a:txBody>
                    <a:bodyPr/>
                    <a:lstStyle/>
                    <a:p>
                      <a:pPr algn="ctr">
                        <a:lnSpc>
                          <a:spcPct val="150000"/>
                        </a:lnSpc>
                        <a:spcBef>
                          <a:spcPts val="600"/>
                        </a:spcBef>
                        <a:spcAft>
                          <a:spcPts val="0"/>
                        </a:spcAft>
                      </a:pPr>
                      <a:r>
                        <a:rPr lang="en-US" altLang="zh-CN" sz="2800" kern="100" dirty="0" smtClean="0">
                          <a:solidFill>
                            <a:schemeClr val="tx1">
                              <a:lumMod val="65000"/>
                              <a:lumOff val="35000"/>
                            </a:schemeClr>
                          </a:solidFill>
                          <a:effectLst/>
                        </a:rPr>
                        <a:t>/</a:t>
                      </a:r>
                      <a:r>
                        <a:rPr lang="en-US" sz="2800" kern="100" dirty="0">
                          <a:solidFill>
                            <a:schemeClr val="tx1">
                              <a:lumMod val="65000"/>
                              <a:lumOff val="35000"/>
                            </a:schemeClr>
                          </a:solidFill>
                          <a:effectLst/>
                        </a:rPr>
                        <a:t> </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90000"/>
                      </a:schemeClr>
                    </a:solidFill>
                  </a:tcPr>
                </a:tc>
                <a:tc>
                  <a:txBody>
                    <a:bodyPr/>
                    <a:lstStyle/>
                    <a:p>
                      <a:pPr algn="ctr">
                        <a:lnSpc>
                          <a:spcPct val="150000"/>
                        </a:lnSpc>
                        <a:spcBef>
                          <a:spcPts val="600"/>
                        </a:spcBef>
                        <a:spcAft>
                          <a:spcPts val="0"/>
                        </a:spcAft>
                      </a:pPr>
                      <a:r>
                        <a:rPr lang="en-US" sz="2800" kern="100" dirty="0">
                          <a:effectLst/>
                        </a:rPr>
                        <a:t>13.22a</a:t>
                      </a:r>
                      <a:endParaRPr lang="zh-CN" sz="2800" b="1" kern="100" dirty="0">
                        <a:solidFill>
                          <a:schemeClr val="tx1"/>
                        </a:solidFill>
                        <a:effectLst/>
                        <a:latin typeface="Times New Roman"/>
                        <a:ea typeface="宋体"/>
                      </a:endParaRPr>
                    </a:p>
                  </a:txBody>
                  <a:tcPr marL="68580" marR="68580" marT="0" marB="0" anchor="ctr">
                    <a:solidFill>
                      <a:schemeClr val="bg2">
                        <a:lumMod val="90000"/>
                      </a:schemeClr>
                    </a:solidFill>
                  </a:tcPr>
                </a:tc>
              </a:tr>
              <a:tr h="762000">
                <a:tc>
                  <a:txBody>
                    <a:bodyPr/>
                    <a:lstStyle/>
                    <a:p>
                      <a:pPr algn="ctr">
                        <a:spcBef>
                          <a:spcPts val="600"/>
                        </a:spcBef>
                        <a:spcAft>
                          <a:spcPts val="0"/>
                        </a:spcAft>
                      </a:pPr>
                      <a:r>
                        <a:rPr lang="en-US" sz="2800" kern="100" dirty="0">
                          <a:effectLst/>
                        </a:rPr>
                        <a:t>Mid</a:t>
                      </a:r>
                      <a:endParaRPr lang="zh-CN" sz="2800" kern="100" dirty="0">
                        <a:effectLst/>
                        <a:latin typeface="Times New Roman"/>
                        <a:ea typeface="宋体"/>
                      </a:endParaRPr>
                    </a:p>
                  </a:txBody>
                  <a:tcPr marL="68580" marR="68580" marT="0" marB="0" anchor="ctr">
                    <a:solidFill>
                      <a:schemeClr val="bg2">
                        <a:lumMod val="50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1.34a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75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4.38a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75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0.14a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75000"/>
                      </a:schemeClr>
                    </a:solidFill>
                  </a:tcPr>
                </a:tc>
                <a:tc>
                  <a:txBody>
                    <a:bodyPr/>
                    <a:lstStyle/>
                    <a:p>
                      <a:pPr algn="ctr">
                        <a:lnSpc>
                          <a:spcPct val="150000"/>
                        </a:lnSpc>
                        <a:spcBef>
                          <a:spcPts val="600"/>
                        </a:spcBef>
                        <a:spcAft>
                          <a:spcPts val="0"/>
                        </a:spcAft>
                      </a:pPr>
                      <a:r>
                        <a:rPr lang="en-US" sz="2800" kern="100" dirty="0">
                          <a:effectLst/>
                        </a:rPr>
                        <a:t>0.56b</a:t>
                      </a:r>
                      <a:endParaRPr lang="zh-CN" sz="2800" b="1" kern="100" dirty="0">
                        <a:solidFill>
                          <a:schemeClr val="tx1"/>
                        </a:solidFill>
                        <a:effectLst/>
                        <a:latin typeface="Times New Roman"/>
                        <a:ea typeface="宋体"/>
                      </a:endParaRPr>
                    </a:p>
                  </a:txBody>
                  <a:tcPr marL="68580" marR="68580" marT="0" marB="0" anchor="ctr">
                    <a:solidFill>
                      <a:schemeClr val="bg2">
                        <a:lumMod val="75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1.68a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75000"/>
                      </a:schemeClr>
                    </a:solidFill>
                  </a:tcPr>
                </a:tc>
                <a:tc>
                  <a:txBody>
                    <a:bodyPr/>
                    <a:lstStyle/>
                    <a:p>
                      <a:pPr algn="ctr">
                        <a:lnSpc>
                          <a:spcPct val="150000"/>
                        </a:lnSpc>
                        <a:spcBef>
                          <a:spcPts val="600"/>
                        </a:spcBef>
                        <a:spcAft>
                          <a:spcPts val="0"/>
                        </a:spcAft>
                      </a:pPr>
                      <a:r>
                        <a:rPr lang="en-US" sz="2800" kern="100" dirty="0">
                          <a:effectLst/>
                        </a:rPr>
                        <a:t>5.54b</a:t>
                      </a:r>
                      <a:endParaRPr lang="zh-CN" sz="2800" b="1" kern="100" dirty="0">
                        <a:solidFill>
                          <a:schemeClr val="tx1"/>
                        </a:solidFill>
                        <a:effectLst/>
                        <a:latin typeface="Times New Roman"/>
                        <a:ea typeface="宋体"/>
                      </a:endParaRPr>
                    </a:p>
                  </a:txBody>
                  <a:tcPr marL="68580" marR="68580" marT="0" marB="0" anchor="ctr">
                    <a:solidFill>
                      <a:schemeClr val="bg2">
                        <a:lumMod val="75000"/>
                      </a:schemeClr>
                    </a:solidFill>
                  </a:tcPr>
                </a:tc>
              </a:tr>
              <a:tr h="762000">
                <a:tc>
                  <a:txBody>
                    <a:bodyPr/>
                    <a:lstStyle/>
                    <a:p>
                      <a:pPr algn="ctr">
                        <a:spcBef>
                          <a:spcPts val="600"/>
                        </a:spcBef>
                        <a:spcAft>
                          <a:spcPts val="0"/>
                        </a:spcAft>
                      </a:pPr>
                      <a:r>
                        <a:rPr lang="en-US" sz="2800" kern="100" dirty="0">
                          <a:effectLst/>
                        </a:rPr>
                        <a:t>Late</a:t>
                      </a:r>
                      <a:endParaRPr lang="zh-CN" sz="2800" kern="100" dirty="0">
                        <a:effectLst/>
                        <a:latin typeface="Times New Roman"/>
                        <a:ea typeface="宋体"/>
                      </a:endParaRPr>
                    </a:p>
                  </a:txBody>
                  <a:tcPr marL="68580" marR="68580" marT="0" marB="0" anchor="ctr">
                    <a:solidFill>
                      <a:schemeClr val="bg2">
                        <a:lumMod val="50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1.84a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90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4.77a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90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0.17a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90000"/>
                      </a:schemeClr>
                    </a:solidFill>
                  </a:tcPr>
                </a:tc>
                <a:tc>
                  <a:txBody>
                    <a:bodyPr/>
                    <a:lstStyle/>
                    <a:p>
                      <a:pPr algn="ctr">
                        <a:lnSpc>
                          <a:spcPct val="150000"/>
                        </a:lnSpc>
                        <a:spcBef>
                          <a:spcPts val="600"/>
                        </a:spcBef>
                        <a:spcAft>
                          <a:spcPts val="0"/>
                        </a:spcAft>
                      </a:pPr>
                      <a:r>
                        <a:rPr lang="en-US" sz="2800" kern="100" dirty="0">
                          <a:effectLst/>
                        </a:rPr>
                        <a:t>0.57b</a:t>
                      </a:r>
                      <a:endParaRPr lang="zh-CN" sz="2800" b="1" kern="100" dirty="0">
                        <a:solidFill>
                          <a:schemeClr val="tx1"/>
                        </a:solidFill>
                        <a:effectLst/>
                        <a:latin typeface="Times New Roman"/>
                        <a:ea typeface="宋体"/>
                      </a:endParaRPr>
                    </a:p>
                  </a:txBody>
                  <a:tcPr marL="68580" marR="68580" marT="0" marB="0" anchor="ctr">
                    <a:solidFill>
                      <a:schemeClr val="bg2">
                        <a:lumMod val="90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1.98a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bg2">
                        <a:lumMod val="90000"/>
                      </a:schemeClr>
                    </a:solidFill>
                  </a:tcPr>
                </a:tc>
                <a:tc>
                  <a:txBody>
                    <a:bodyPr/>
                    <a:lstStyle/>
                    <a:p>
                      <a:pPr algn="ctr">
                        <a:lnSpc>
                          <a:spcPct val="150000"/>
                        </a:lnSpc>
                        <a:spcBef>
                          <a:spcPts val="600"/>
                        </a:spcBef>
                        <a:spcAft>
                          <a:spcPts val="0"/>
                        </a:spcAft>
                      </a:pPr>
                      <a:r>
                        <a:rPr lang="en-US" sz="2800" kern="100" dirty="0">
                          <a:effectLst/>
                        </a:rPr>
                        <a:t>6.94b</a:t>
                      </a:r>
                      <a:endParaRPr lang="zh-CN" sz="2800" b="1" kern="100" dirty="0">
                        <a:solidFill>
                          <a:schemeClr val="tx1"/>
                        </a:solidFill>
                        <a:effectLst/>
                        <a:latin typeface="Times New Roman"/>
                        <a:ea typeface="宋体"/>
                      </a:endParaRPr>
                    </a:p>
                  </a:txBody>
                  <a:tcPr marL="68580" marR="68580" marT="0" marB="0" anchor="ctr">
                    <a:solidFill>
                      <a:schemeClr val="bg2">
                        <a:lumMod val="90000"/>
                      </a:schemeClr>
                    </a:solidFill>
                  </a:tcPr>
                </a:tc>
              </a:tr>
            </a:tbl>
          </a:graphicData>
        </a:graphic>
      </p:graphicFrame>
      <p:sp>
        <p:nvSpPr>
          <p:cNvPr id="82" name="Oval 81"/>
          <p:cNvSpPr/>
          <p:nvPr/>
        </p:nvSpPr>
        <p:spPr>
          <a:xfrm>
            <a:off x="38366787" y="6860161"/>
            <a:ext cx="1343732" cy="5788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Oval 82"/>
          <p:cNvSpPr/>
          <p:nvPr/>
        </p:nvSpPr>
        <p:spPr>
          <a:xfrm>
            <a:off x="41099321" y="6821591"/>
            <a:ext cx="1343732" cy="6174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4" name="Straight Connector 83"/>
          <p:cNvCxnSpPr/>
          <p:nvPr/>
        </p:nvCxnSpPr>
        <p:spPr>
          <a:xfrm>
            <a:off x="35900519" y="7362824"/>
            <a:ext cx="959808" cy="0"/>
          </a:xfrm>
          <a:prstGeom prst="line">
            <a:avLst/>
          </a:prstGeom>
          <a:ln w="38100">
            <a:solidFill>
              <a:srgbClr val="CE5032"/>
            </a:solidFill>
          </a:ln>
        </p:spPr>
        <p:style>
          <a:lnRef idx="1">
            <a:schemeClr val="accent1"/>
          </a:lnRef>
          <a:fillRef idx="0">
            <a:schemeClr val="accent1"/>
          </a:fillRef>
          <a:effectRef idx="0">
            <a:schemeClr val="accent1"/>
          </a:effectRef>
          <a:fontRef idx="minor">
            <a:schemeClr val="tx1"/>
          </a:fontRef>
        </p:style>
      </p:cxnSp>
      <p:graphicFrame>
        <p:nvGraphicFramePr>
          <p:cNvPr id="85" name="Table 84"/>
          <p:cNvGraphicFramePr>
            <a:graphicFrameLocks noGrp="1"/>
          </p:cNvGraphicFramePr>
          <p:nvPr>
            <p:extLst>
              <p:ext uri="{D42A27DB-BD31-4B8C-83A1-F6EECF244321}">
                <p14:modId xmlns:p14="http://schemas.microsoft.com/office/powerpoint/2010/main" val="3043844243"/>
              </p:ext>
            </p:extLst>
          </p:nvPr>
        </p:nvGraphicFramePr>
        <p:xfrm>
          <a:off x="22794116" y="11132073"/>
          <a:ext cx="9431527" cy="3613359"/>
        </p:xfrm>
        <a:graphic>
          <a:graphicData uri="http://schemas.openxmlformats.org/drawingml/2006/table">
            <a:tbl>
              <a:tblPr firstRow="1" firstCol="1" bandRow="1">
                <a:tableStyleId>{7DF18680-E054-41AD-8BC1-D1AEF772440D}</a:tableStyleId>
              </a:tblPr>
              <a:tblGrid>
                <a:gridCol w="1347361"/>
                <a:gridCol w="1347361"/>
                <a:gridCol w="1347361"/>
                <a:gridCol w="1347361"/>
                <a:gridCol w="1347361"/>
                <a:gridCol w="1347361"/>
                <a:gridCol w="1347361"/>
              </a:tblGrid>
              <a:tr h="608066">
                <a:tc>
                  <a:txBody>
                    <a:bodyPr/>
                    <a:lstStyle/>
                    <a:p>
                      <a:pPr algn="ctr">
                        <a:spcBef>
                          <a:spcPts val="600"/>
                        </a:spcBef>
                        <a:spcAft>
                          <a:spcPts val="0"/>
                        </a:spcAft>
                      </a:pPr>
                      <a:r>
                        <a:rPr lang="en-US" sz="2800" kern="100" dirty="0">
                          <a:effectLst/>
                        </a:rPr>
                        <a:t> </a:t>
                      </a:r>
                      <a:endParaRPr lang="zh-CN" sz="2800" kern="100" dirty="0">
                        <a:effectLst/>
                        <a:latin typeface="Times New Roman"/>
                        <a:ea typeface="宋体"/>
                      </a:endParaRPr>
                    </a:p>
                  </a:txBody>
                  <a:tcPr marL="68580" marR="68580" marT="0" marB="0" anchor="ctr">
                    <a:solidFill>
                      <a:srgbClr val="F17B0F"/>
                    </a:solidFill>
                  </a:tcPr>
                </a:tc>
                <a:tc gridSpan="2">
                  <a:txBody>
                    <a:bodyPr/>
                    <a:lstStyle/>
                    <a:p>
                      <a:pPr algn="ctr">
                        <a:spcBef>
                          <a:spcPts val="600"/>
                        </a:spcBef>
                        <a:spcAft>
                          <a:spcPts val="0"/>
                        </a:spcAft>
                      </a:pPr>
                      <a:r>
                        <a:rPr lang="en-US" sz="2800" kern="100" dirty="0">
                          <a:effectLst/>
                        </a:rPr>
                        <a:t>N (g)</a:t>
                      </a:r>
                      <a:endParaRPr lang="zh-CN" sz="2800" kern="100" dirty="0">
                        <a:effectLst/>
                        <a:latin typeface="Times New Roman"/>
                        <a:ea typeface="宋体"/>
                      </a:endParaRPr>
                    </a:p>
                  </a:txBody>
                  <a:tcPr marL="68580" marR="68580" marT="0" marB="0" anchor="ctr">
                    <a:solidFill>
                      <a:srgbClr val="F17B0F"/>
                    </a:solidFill>
                  </a:tcPr>
                </a:tc>
                <a:tc hMerge="1">
                  <a:txBody>
                    <a:bodyPr/>
                    <a:lstStyle/>
                    <a:p>
                      <a:endParaRPr lang="zh-CN" altLang="en-US"/>
                    </a:p>
                  </a:txBody>
                  <a:tcPr/>
                </a:tc>
                <a:tc gridSpan="2">
                  <a:txBody>
                    <a:bodyPr/>
                    <a:lstStyle/>
                    <a:p>
                      <a:pPr algn="ctr">
                        <a:spcBef>
                          <a:spcPts val="600"/>
                        </a:spcBef>
                        <a:spcAft>
                          <a:spcPts val="0"/>
                        </a:spcAft>
                      </a:pPr>
                      <a:r>
                        <a:rPr lang="en-US" sz="2800" kern="100" dirty="0">
                          <a:effectLst/>
                        </a:rPr>
                        <a:t>P (g)</a:t>
                      </a:r>
                      <a:endParaRPr lang="zh-CN" sz="2800" kern="100" dirty="0">
                        <a:effectLst/>
                        <a:latin typeface="Times New Roman"/>
                        <a:ea typeface="宋体"/>
                      </a:endParaRPr>
                    </a:p>
                  </a:txBody>
                  <a:tcPr marL="68580" marR="68580" marT="0" marB="0" anchor="ctr">
                    <a:solidFill>
                      <a:srgbClr val="F17B0F"/>
                    </a:solidFill>
                  </a:tcPr>
                </a:tc>
                <a:tc hMerge="1">
                  <a:txBody>
                    <a:bodyPr/>
                    <a:lstStyle/>
                    <a:p>
                      <a:endParaRPr lang="zh-CN" altLang="en-US"/>
                    </a:p>
                  </a:txBody>
                  <a:tcPr/>
                </a:tc>
                <a:tc gridSpan="2">
                  <a:txBody>
                    <a:bodyPr/>
                    <a:lstStyle/>
                    <a:p>
                      <a:pPr algn="ctr">
                        <a:spcBef>
                          <a:spcPts val="600"/>
                        </a:spcBef>
                        <a:spcAft>
                          <a:spcPts val="0"/>
                        </a:spcAft>
                      </a:pPr>
                      <a:r>
                        <a:rPr lang="en-US" sz="2800" kern="100" dirty="0">
                          <a:effectLst/>
                        </a:rPr>
                        <a:t>K (g)</a:t>
                      </a:r>
                      <a:endParaRPr lang="zh-CN" sz="2800" kern="100" dirty="0">
                        <a:effectLst/>
                        <a:latin typeface="Times New Roman"/>
                        <a:ea typeface="宋体"/>
                      </a:endParaRPr>
                    </a:p>
                  </a:txBody>
                  <a:tcPr marL="68580" marR="68580" marT="0" marB="0" anchor="ctr">
                    <a:solidFill>
                      <a:srgbClr val="F17B0F"/>
                    </a:solidFill>
                  </a:tcPr>
                </a:tc>
                <a:tc hMerge="1">
                  <a:txBody>
                    <a:bodyPr/>
                    <a:lstStyle/>
                    <a:p>
                      <a:endParaRPr lang="zh-CN" altLang="en-US"/>
                    </a:p>
                  </a:txBody>
                  <a:tcPr/>
                </a:tc>
              </a:tr>
              <a:tr h="559335">
                <a:tc>
                  <a:txBody>
                    <a:bodyPr/>
                    <a:lstStyle/>
                    <a:p>
                      <a:pPr algn="ctr">
                        <a:spcBef>
                          <a:spcPts val="600"/>
                        </a:spcBef>
                        <a:spcAft>
                          <a:spcPts val="0"/>
                        </a:spcAft>
                      </a:pPr>
                      <a:r>
                        <a:rPr lang="en-US" sz="2800" kern="100" dirty="0">
                          <a:effectLst/>
                        </a:rPr>
                        <a:t> </a:t>
                      </a:r>
                      <a:endParaRPr lang="zh-CN" sz="2800" kern="100" dirty="0">
                        <a:effectLst/>
                        <a:latin typeface="Times New Roman"/>
                        <a:ea typeface="宋体"/>
                      </a:endParaRPr>
                    </a:p>
                  </a:txBody>
                  <a:tcPr marL="68580" marR="68580" marT="0" marB="0" anchor="ctr">
                    <a:solidFill>
                      <a:srgbClr val="F17B0F"/>
                    </a:solidFill>
                  </a:tcPr>
                </a:tc>
                <a:tc>
                  <a:txBody>
                    <a:bodyPr/>
                    <a:lstStyle/>
                    <a:p>
                      <a:pPr algn="ctr">
                        <a:lnSpc>
                          <a:spcPct val="150000"/>
                        </a:lnSpc>
                        <a:spcBef>
                          <a:spcPts val="600"/>
                        </a:spcBef>
                        <a:spcAft>
                          <a:spcPts val="0"/>
                        </a:spcAft>
                      </a:pPr>
                      <a:r>
                        <a:rPr lang="en-US" sz="2800" kern="100" dirty="0">
                          <a:effectLst/>
                        </a:rPr>
                        <a:t>2015</a:t>
                      </a:r>
                      <a:endParaRPr lang="zh-CN" sz="2800" kern="100" dirty="0">
                        <a:effectLst/>
                        <a:latin typeface="Times New Roman"/>
                        <a:ea typeface="宋体"/>
                      </a:endParaRPr>
                    </a:p>
                  </a:txBody>
                  <a:tcPr marL="68580" marR="68580" marT="0" marB="0" anchor="ctr">
                    <a:solidFill>
                      <a:srgbClr val="F37B0F"/>
                    </a:solidFill>
                  </a:tcPr>
                </a:tc>
                <a:tc>
                  <a:txBody>
                    <a:bodyPr/>
                    <a:lstStyle/>
                    <a:p>
                      <a:pPr algn="ctr">
                        <a:lnSpc>
                          <a:spcPct val="150000"/>
                        </a:lnSpc>
                        <a:spcBef>
                          <a:spcPts val="600"/>
                        </a:spcBef>
                        <a:spcAft>
                          <a:spcPts val="0"/>
                        </a:spcAft>
                      </a:pPr>
                      <a:r>
                        <a:rPr lang="en-US" sz="2800" kern="100" dirty="0">
                          <a:effectLst/>
                        </a:rPr>
                        <a:t>2016</a:t>
                      </a:r>
                      <a:endParaRPr lang="zh-CN" sz="2800" kern="100" dirty="0">
                        <a:effectLst/>
                        <a:latin typeface="Times New Roman"/>
                        <a:ea typeface="宋体"/>
                      </a:endParaRPr>
                    </a:p>
                  </a:txBody>
                  <a:tcPr marL="68580" marR="68580" marT="0" marB="0" anchor="ctr">
                    <a:solidFill>
                      <a:srgbClr val="F37B0F"/>
                    </a:solidFill>
                  </a:tcPr>
                </a:tc>
                <a:tc>
                  <a:txBody>
                    <a:bodyPr/>
                    <a:lstStyle/>
                    <a:p>
                      <a:pPr algn="ctr">
                        <a:lnSpc>
                          <a:spcPct val="150000"/>
                        </a:lnSpc>
                        <a:spcBef>
                          <a:spcPts val="600"/>
                        </a:spcBef>
                        <a:spcAft>
                          <a:spcPts val="0"/>
                        </a:spcAft>
                      </a:pPr>
                      <a:r>
                        <a:rPr lang="en-US" sz="2800" kern="100" dirty="0">
                          <a:effectLst/>
                        </a:rPr>
                        <a:t>2015</a:t>
                      </a:r>
                      <a:endParaRPr lang="zh-CN" sz="2800" kern="100" dirty="0">
                        <a:effectLst/>
                        <a:latin typeface="Times New Roman"/>
                        <a:ea typeface="宋体"/>
                      </a:endParaRPr>
                    </a:p>
                  </a:txBody>
                  <a:tcPr marL="68580" marR="68580" marT="0" marB="0" anchor="ctr">
                    <a:solidFill>
                      <a:srgbClr val="F37B0F"/>
                    </a:solidFill>
                  </a:tcPr>
                </a:tc>
                <a:tc>
                  <a:txBody>
                    <a:bodyPr/>
                    <a:lstStyle/>
                    <a:p>
                      <a:pPr algn="ctr">
                        <a:lnSpc>
                          <a:spcPct val="150000"/>
                        </a:lnSpc>
                        <a:spcBef>
                          <a:spcPts val="600"/>
                        </a:spcBef>
                        <a:spcAft>
                          <a:spcPts val="0"/>
                        </a:spcAft>
                      </a:pPr>
                      <a:r>
                        <a:rPr lang="en-US" sz="2800" kern="100" dirty="0">
                          <a:effectLst/>
                        </a:rPr>
                        <a:t>2016</a:t>
                      </a:r>
                      <a:endParaRPr lang="zh-CN" sz="2800" kern="100" dirty="0">
                        <a:effectLst/>
                        <a:latin typeface="Times New Roman"/>
                        <a:ea typeface="宋体"/>
                      </a:endParaRPr>
                    </a:p>
                  </a:txBody>
                  <a:tcPr marL="68580" marR="68580" marT="0" marB="0" anchor="ctr">
                    <a:solidFill>
                      <a:srgbClr val="F37B0F"/>
                    </a:solidFill>
                  </a:tcPr>
                </a:tc>
                <a:tc>
                  <a:txBody>
                    <a:bodyPr/>
                    <a:lstStyle/>
                    <a:p>
                      <a:pPr algn="ctr">
                        <a:lnSpc>
                          <a:spcPct val="150000"/>
                        </a:lnSpc>
                        <a:spcBef>
                          <a:spcPts val="600"/>
                        </a:spcBef>
                        <a:spcAft>
                          <a:spcPts val="0"/>
                        </a:spcAft>
                      </a:pPr>
                      <a:r>
                        <a:rPr lang="en-US" sz="2800" kern="100" dirty="0">
                          <a:effectLst/>
                        </a:rPr>
                        <a:t>2015</a:t>
                      </a:r>
                      <a:endParaRPr lang="zh-CN" sz="2800" kern="100" dirty="0">
                        <a:effectLst/>
                        <a:latin typeface="Times New Roman"/>
                        <a:ea typeface="宋体"/>
                      </a:endParaRPr>
                    </a:p>
                  </a:txBody>
                  <a:tcPr marL="68580" marR="68580" marT="0" marB="0" anchor="ctr">
                    <a:solidFill>
                      <a:srgbClr val="F37B0F"/>
                    </a:solidFill>
                  </a:tcPr>
                </a:tc>
                <a:tc>
                  <a:txBody>
                    <a:bodyPr/>
                    <a:lstStyle/>
                    <a:p>
                      <a:pPr algn="ctr">
                        <a:lnSpc>
                          <a:spcPct val="150000"/>
                        </a:lnSpc>
                        <a:spcBef>
                          <a:spcPts val="600"/>
                        </a:spcBef>
                        <a:spcAft>
                          <a:spcPts val="0"/>
                        </a:spcAft>
                      </a:pPr>
                      <a:r>
                        <a:rPr lang="en-US" sz="2800" kern="100" dirty="0">
                          <a:effectLst/>
                        </a:rPr>
                        <a:t>2016</a:t>
                      </a:r>
                      <a:endParaRPr lang="zh-CN" sz="2800" kern="100" dirty="0">
                        <a:effectLst/>
                        <a:latin typeface="Times New Roman"/>
                        <a:ea typeface="宋体"/>
                      </a:endParaRPr>
                    </a:p>
                  </a:txBody>
                  <a:tcPr marL="68580" marR="68580" marT="0" marB="0" anchor="ctr">
                    <a:solidFill>
                      <a:srgbClr val="F37B0F"/>
                    </a:solidFill>
                  </a:tcPr>
                </a:tc>
              </a:tr>
              <a:tr h="811222">
                <a:tc>
                  <a:txBody>
                    <a:bodyPr/>
                    <a:lstStyle/>
                    <a:p>
                      <a:pPr algn="ctr">
                        <a:spcBef>
                          <a:spcPts val="600"/>
                        </a:spcBef>
                        <a:spcAft>
                          <a:spcPts val="0"/>
                        </a:spcAft>
                      </a:pPr>
                      <a:r>
                        <a:rPr lang="en-US" sz="2800" kern="100" dirty="0">
                          <a:effectLst/>
                        </a:rPr>
                        <a:t>Early</a:t>
                      </a:r>
                      <a:endParaRPr lang="zh-CN" sz="2800" kern="100" dirty="0">
                        <a:effectLst/>
                        <a:latin typeface="Times New Roman"/>
                        <a:ea typeface="宋体"/>
                      </a:endParaRPr>
                    </a:p>
                  </a:txBody>
                  <a:tcPr marL="68580" marR="68580" marT="0" marB="0" anchor="ctr">
                    <a:solidFill>
                      <a:srgbClr val="F17B0F"/>
                    </a:solidFill>
                  </a:tcPr>
                </a:tc>
                <a:tc>
                  <a:txBody>
                    <a:bodyPr/>
                    <a:lstStyle/>
                    <a:p>
                      <a:pPr algn="ctr">
                        <a:lnSpc>
                          <a:spcPct val="150000"/>
                        </a:lnSpc>
                        <a:spcBef>
                          <a:spcPts val="600"/>
                        </a:spcBef>
                        <a:spcAft>
                          <a:spcPts val="0"/>
                        </a:spcAft>
                      </a:pPr>
                      <a:r>
                        <a:rPr lang="en-US" sz="2800" b="1" kern="100" dirty="0" smtClean="0">
                          <a:solidFill>
                            <a:schemeClr val="tx1"/>
                          </a:solidFill>
                          <a:effectLst/>
                        </a:rPr>
                        <a:t>1.08b</a:t>
                      </a:r>
                      <a:endParaRPr lang="zh-CN" sz="2800" b="1" kern="100" dirty="0">
                        <a:solidFill>
                          <a:schemeClr val="tx1"/>
                        </a:solidFill>
                        <a:effectLst/>
                        <a:latin typeface="Times New Roman"/>
                        <a:ea typeface="宋体"/>
                      </a:endParaRPr>
                    </a:p>
                  </a:txBody>
                  <a:tcPr marL="68580" marR="68580" marT="0" marB="0" anchor="ctr">
                    <a:solidFill>
                      <a:schemeClr val="accent6">
                        <a:lumMod val="20000"/>
                        <a:lumOff val="80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41.70a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6">
                        <a:lumMod val="20000"/>
                        <a:lumOff val="80000"/>
                      </a:schemeClr>
                    </a:solidFill>
                  </a:tcPr>
                </a:tc>
                <a:tc>
                  <a:txBody>
                    <a:bodyPr/>
                    <a:lstStyle/>
                    <a:p>
                      <a:pPr marL="0" algn="ctr" defTabSz="914400" rtl="0" eaLnBrk="1" latinLnBrk="0" hangingPunct="1">
                        <a:lnSpc>
                          <a:spcPct val="150000"/>
                        </a:lnSpc>
                        <a:spcBef>
                          <a:spcPts val="600"/>
                        </a:spcBef>
                        <a:spcAft>
                          <a:spcPts val="0"/>
                        </a:spcAft>
                      </a:pPr>
                      <a:r>
                        <a:rPr lang="en-US" sz="2800" b="1" kern="100" dirty="0" smtClean="0">
                          <a:solidFill>
                            <a:schemeClr val="tx1"/>
                          </a:solidFill>
                          <a:effectLst/>
                        </a:rPr>
                        <a:t>0.25c</a:t>
                      </a:r>
                      <a:endParaRPr lang="zh-CN" sz="2800" b="1" kern="100" dirty="0">
                        <a:solidFill>
                          <a:schemeClr val="tx1"/>
                        </a:solidFill>
                        <a:effectLst/>
                        <a:latin typeface="Calibri"/>
                        <a:ea typeface="宋体"/>
                        <a:cs typeface="+mn-cs"/>
                      </a:endParaRPr>
                    </a:p>
                  </a:txBody>
                  <a:tcPr marL="68580" marR="68580" marT="0" marB="0" anchor="ctr">
                    <a:solidFill>
                      <a:schemeClr val="accent6">
                        <a:lumMod val="20000"/>
                        <a:lumOff val="80000"/>
                      </a:schemeClr>
                    </a:solidFill>
                  </a:tcPr>
                </a:tc>
                <a:tc>
                  <a:txBody>
                    <a:bodyPr/>
                    <a:lstStyle/>
                    <a:p>
                      <a:pPr marL="0" algn="ctr" defTabSz="914400" rtl="0" eaLnBrk="1" latinLnBrk="0" hangingPunct="1">
                        <a:lnSpc>
                          <a:spcPct val="150000"/>
                        </a:lnSpc>
                        <a:spcBef>
                          <a:spcPts val="600"/>
                        </a:spcBef>
                        <a:spcAft>
                          <a:spcPts val="0"/>
                        </a:spcAft>
                      </a:pPr>
                      <a:r>
                        <a:rPr lang="en-US" sz="2800" b="0" kern="100" dirty="0">
                          <a:solidFill>
                            <a:schemeClr val="tx1">
                              <a:lumMod val="65000"/>
                              <a:lumOff val="35000"/>
                            </a:schemeClr>
                          </a:solidFill>
                          <a:effectLst/>
                        </a:rPr>
                        <a:t>3</a:t>
                      </a:r>
                      <a:r>
                        <a:rPr lang="en-US" sz="2800" b="0" kern="100" dirty="0" smtClean="0">
                          <a:solidFill>
                            <a:schemeClr val="tx1">
                              <a:lumMod val="65000"/>
                              <a:lumOff val="35000"/>
                            </a:schemeClr>
                          </a:solidFill>
                          <a:effectLst/>
                        </a:rPr>
                        <a:t>.14a</a:t>
                      </a:r>
                      <a:endParaRPr lang="zh-CN" sz="2800" b="0" kern="100" dirty="0">
                        <a:solidFill>
                          <a:schemeClr val="tx1">
                            <a:lumMod val="65000"/>
                            <a:lumOff val="35000"/>
                          </a:schemeClr>
                        </a:solidFill>
                        <a:effectLst/>
                        <a:latin typeface="Calibri"/>
                        <a:ea typeface="宋体"/>
                        <a:cs typeface="+mn-cs"/>
                      </a:endParaRPr>
                    </a:p>
                  </a:txBody>
                  <a:tcPr marL="68580" marR="68580" marT="0" marB="0" anchor="ctr">
                    <a:solidFill>
                      <a:schemeClr val="accent6">
                        <a:lumMod val="20000"/>
                        <a:lumOff val="80000"/>
                      </a:schemeClr>
                    </a:solidFill>
                  </a:tcPr>
                </a:tc>
                <a:tc>
                  <a:txBody>
                    <a:bodyPr/>
                    <a:lstStyle/>
                    <a:p>
                      <a:pPr marL="0" algn="ctr" defTabSz="914400" rtl="0" eaLnBrk="1" latinLnBrk="0" hangingPunct="1">
                        <a:lnSpc>
                          <a:spcPct val="150000"/>
                        </a:lnSpc>
                        <a:spcBef>
                          <a:spcPts val="600"/>
                        </a:spcBef>
                        <a:spcAft>
                          <a:spcPts val="0"/>
                        </a:spcAft>
                      </a:pPr>
                      <a:r>
                        <a:rPr lang="en-US" sz="2800" b="1" kern="100" dirty="0" smtClean="0">
                          <a:solidFill>
                            <a:schemeClr val="tx1"/>
                          </a:solidFill>
                          <a:effectLst/>
                        </a:rPr>
                        <a:t>2.69c</a:t>
                      </a:r>
                      <a:endParaRPr lang="zh-CN" sz="2800" b="1" kern="100" dirty="0">
                        <a:solidFill>
                          <a:schemeClr val="tx1"/>
                        </a:solidFill>
                        <a:effectLst/>
                        <a:latin typeface="Calibri"/>
                        <a:ea typeface="宋体"/>
                        <a:cs typeface="+mn-cs"/>
                      </a:endParaRPr>
                    </a:p>
                  </a:txBody>
                  <a:tcPr marL="68580" marR="68580" marT="0" marB="0" anchor="ctr">
                    <a:solidFill>
                      <a:schemeClr val="accent6">
                        <a:lumMod val="20000"/>
                        <a:lumOff val="80000"/>
                      </a:schemeClr>
                    </a:solidFill>
                  </a:tcPr>
                </a:tc>
                <a:tc>
                  <a:txBody>
                    <a:bodyPr/>
                    <a:lstStyle/>
                    <a:p>
                      <a:pPr marL="0" algn="ctr" defTabSz="914400" rtl="0" eaLnBrk="1" latinLnBrk="0" hangingPunct="1">
                        <a:lnSpc>
                          <a:spcPct val="150000"/>
                        </a:lnSpc>
                        <a:spcBef>
                          <a:spcPts val="600"/>
                        </a:spcBef>
                        <a:spcAft>
                          <a:spcPts val="0"/>
                        </a:spcAft>
                      </a:pPr>
                      <a:r>
                        <a:rPr lang="en-US" sz="2800" kern="100" dirty="0">
                          <a:solidFill>
                            <a:schemeClr val="tx1">
                              <a:lumMod val="65000"/>
                              <a:lumOff val="35000"/>
                            </a:schemeClr>
                          </a:solidFill>
                          <a:effectLst/>
                          <a:latin typeface="+mn-lt"/>
                          <a:ea typeface="+mn-ea"/>
                          <a:cs typeface="+mn-cs"/>
                        </a:rPr>
                        <a:t>119.50a</a:t>
                      </a:r>
                      <a:endParaRPr lang="zh-CN" sz="2800" kern="100" dirty="0">
                        <a:solidFill>
                          <a:schemeClr val="tx1">
                            <a:lumMod val="65000"/>
                            <a:lumOff val="35000"/>
                          </a:schemeClr>
                        </a:solidFill>
                        <a:effectLst/>
                        <a:latin typeface="+mn-lt"/>
                        <a:ea typeface="+mn-ea"/>
                        <a:cs typeface="+mn-cs"/>
                      </a:endParaRPr>
                    </a:p>
                  </a:txBody>
                  <a:tcPr marL="68580" marR="68580" marT="0" marB="0" anchor="ctr">
                    <a:solidFill>
                      <a:schemeClr val="accent6">
                        <a:lumMod val="20000"/>
                        <a:lumOff val="80000"/>
                      </a:schemeClr>
                    </a:solidFill>
                  </a:tcPr>
                </a:tc>
              </a:tr>
              <a:tr h="811222">
                <a:tc>
                  <a:txBody>
                    <a:bodyPr/>
                    <a:lstStyle/>
                    <a:p>
                      <a:pPr algn="ctr">
                        <a:spcBef>
                          <a:spcPts val="600"/>
                        </a:spcBef>
                        <a:spcAft>
                          <a:spcPts val="0"/>
                        </a:spcAft>
                      </a:pPr>
                      <a:r>
                        <a:rPr lang="en-US" sz="2800" kern="100" dirty="0">
                          <a:effectLst/>
                        </a:rPr>
                        <a:t>Mid</a:t>
                      </a:r>
                      <a:endParaRPr lang="zh-CN" sz="2800" kern="100" dirty="0">
                        <a:effectLst/>
                        <a:latin typeface="Times New Roman"/>
                        <a:ea typeface="宋体"/>
                      </a:endParaRPr>
                    </a:p>
                  </a:txBody>
                  <a:tcPr marL="68580" marR="68580" marT="0" marB="0" anchor="ctr">
                    <a:solidFill>
                      <a:srgbClr val="F17B0F"/>
                    </a:solidFill>
                  </a:tcPr>
                </a:tc>
                <a:tc>
                  <a:txBody>
                    <a:bodyPr/>
                    <a:lstStyle/>
                    <a:p>
                      <a:pPr algn="ctr">
                        <a:lnSpc>
                          <a:spcPct val="150000"/>
                        </a:lnSpc>
                        <a:spcBef>
                          <a:spcPts val="600"/>
                        </a:spcBef>
                        <a:spcAft>
                          <a:spcPts val="0"/>
                        </a:spcAft>
                      </a:pPr>
                      <a:r>
                        <a:rPr lang="en-US" sz="2800" b="1" kern="100" dirty="0" smtClean="0">
                          <a:solidFill>
                            <a:schemeClr val="tx1"/>
                          </a:solidFill>
                          <a:effectLst/>
                        </a:rPr>
                        <a:t>13.49a</a:t>
                      </a:r>
                      <a:endParaRPr lang="zh-CN" sz="2800" b="1" kern="100" dirty="0">
                        <a:solidFill>
                          <a:schemeClr val="tx1"/>
                        </a:solidFill>
                        <a:effectLst/>
                        <a:latin typeface="Times New Roman"/>
                        <a:ea typeface="宋体"/>
                      </a:endParaRPr>
                    </a:p>
                  </a:txBody>
                  <a:tcPr marL="68580" marR="68580" marT="0" marB="0" anchor="ctr">
                    <a:solidFill>
                      <a:schemeClr val="accent6">
                        <a:lumMod val="60000"/>
                        <a:lumOff val="40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26.54a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6">
                        <a:lumMod val="60000"/>
                        <a:lumOff val="40000"/>
                      </a:schemeClr>
                    </a:solidFill>
                  </a:tcPr>
                </a:tc>
                <a:tc>
                  <a:txBody>
                    <a:bodyPr/>
                    <a:lstStyle/>
                    <a:p>
                      <a:pPr marL="0" algn="ctr" defTabSz="914400" rtl="0" eaLnBrk="1" latinLnBrk="0" hangingPunct="1">
                        <a:lnSpc>
                          <a:spcPct val="150000"/>
                        </a:lnSpc>
                        <a:spcBef>
                          <a:spcPts val="600"/>
                        </a:spcBef>
                        <a:spcAft>
                          <a:spcPts val="0"/>
                        </a:spcAft>
                      </a:pPr>
                      <a:r>
                        <a:rPr lang="en-US" sz="2800" b="1" kern="100" dirty="0">
                          <a:solidFill>
                            <a:schemeClr val="tx1"/>
                          </a:solidFill>
                          <a:effectLst/>
                        </a:rPr>
                        <a:t>3.78b</a:t>
                      </a:r>
                      <a:endParaRPr lang="zh-CN" sz="2800" b="1" kern="100" dirty="0">
                        <a:solidFill>
                          <a:schemeClr val="tx1"/>
                        </a:solidFill>
                        <a:effectLst/>
                        <a:latin typeface="Calibri"/>
                        <a:ea typeface="宋体"/>
                        <a:cs typeface="+mn-cs"/>
                      </a:endParaRPr>
                    </a:p>
                  </a:txBody>
                  <a:tcPr marL="68580" marR="68580" marT="0" marB="0" anchor="ctr">
                    <a:solidFill>
                      <a:schemeClr val="accent6">
                        <a:lumMod val="60000"/>
                        <a:lumOff val="40000"/>
                      </a:schemeClr>
                    </a:solidFill>
                  </a:tcPr>
                </a:tc>
                <a:tc>
                  <a:txBody>
                    <a:bodyPr/>
                    <a:lstStyle/>
                    <a:p>
                      <a:pPr marL="0" algn="ctr" defTabSz="914400" rtl="0" eaLnBrk="1" latinLnBrk="0" hangingPunct="1">
                        <a:lnSpc>
                          <a:spcPct val="150000"/>
                        </a:lnSpc>
                        <a:spcBef>
                          <a:spcPts val="600"/>
                        </a:spcBef>
                        <a:spcAft>
                          <a:spcPts val="0"/>
                        </a:spcAft>
                      </a:pPr>
                      <a:r>
                        <a:rPr lang="en-US" sz="2800" b="0" kern="100" dirty="0" smtClean="0">
                          <a:solidFill>
                            <a:schemeClr val="tx1">
                              <a:lumMod val="65000"/>
                              <a:lumOff val="35000"/>
                            </a:schemeClr>
                          </a:solidFill>
                          <a:effectLst/>
                        </a:rPr>
                        <a:t>2.63a</a:t>
                      </a:r>
                      <a:endParaRPr lang="zh-CN" sz="2800" b="0" kern="100" dirty="0">
                        <a:solidFill>
                          <a:schemeClr val="tx1">
                            <a:lumMod val="65000"/>
                            <a:lumOff val="35000"/>
                          </a:schemeClr>
                        </a:solidFill>
                        <a:effectLst/>
                        <a:latin typeface="Calibri"/>
                        <a:ea typeface="宋体"/>
                        <a:cs typeface="+mn-cs"/>
                      </a:endParaRPr>
                    </a:p>
                  </a:txBody>
                  <a:tcPr marL="68580" marR="68580" marT="0" marB="0" anchor="ctr">
                    <a:solidFill>
                      <a:schemeClr val="accent6">
                        <a:lumMod val="60000"/>
                        <a:lumOff val="40000"/>
                      </a:schemeClr>
                    </a:solidFill>
                  </a:tcPr>
                </a:tc>
                <a:tc>
                  <a:txBody>
                    <a:bodyPr/>
                    <a:lstStyle/>
                    <a:p>
                      <a:pPr marL="0" algn="ctr" defTabSz="914400" rtl="0" eaLnBrk="1" latinLnBrk="0" hangingPunct="1">
                        <a:lnSpc>
                          <a:spcPct val="150000"/>
                        </a:lnSpc>
                        <a:spcBef>
                          <a:spcPts val="600"/>
                        </a:spcBef>
                        <a:spcAft>
                          <a:spcPts val="0"/>
                        </a:spcAft>
                      </a:pPr>
                      <a:r>
                        <a:rPr lang="en-US" sz="2800" b="1" kern="100" dirty="0">
                          <a:solidFill>
                            <a:schemeClr val="tx1"/>
                          </a:solidFill>
                          <a:effectLst/>
                        </a:rPr>
                        <a:t>39.53b</a:t>
                      </a:r>
                      <a:endParaRPr lang="zh-CN" sz="2800" b="1" kern="100" dirty="0">
                        <a:solidFill>
                          <a:schemeClr val="tx1"/>
                        </a:solidFill>
                        <a:effectLst/>
                        <a:latin typeface="Calibri"/>
                        <a:ea typeface="宋体"/>
                        <a:cs typeface="+mn-cs"/>
                      </a:endParaRPr>
                    </a:p>
                  </a:txBody>
                  <a:tcPr marL="68580" marR="68580" marT="0" marB="0" anchor="ctr">
                    <a:solidFill>
                      <a:schemeClr val="accent6">
                        <a:lumMod val="60000"/>
                        <a:lumOff val="40000"/>
                      </a:schemeClr>
                    </a:solidFill>
                  </a:tcPr>
                </a:tc>
                <a:tc>
                  <a:txBody>
                    <a:bodyPr/>
                    <a:lstStyle/>
                    <a:p>
                      <a:pPr marL="0" algn="ctr" defTabSz="914400" rtl="0" eaLnBrk="1" latinLnBrk="0" hangingPunct="1">
                        <a:lnSpc>
                          <a:spcPct val="150000"/>
                        </a:lnSpc>
                        <a:spcBef>
                          <a:spcPts val="600"/>
                        </a:spcBef>
                        <a:spcAft>
                          <a:spcPts val="0"/>
                        </a:spcAft>
                      </a:pPr>
                      <a:r>
                        <a:rPr lang="en-US" sz="2800" kern="100" dirty="0">
                          <a:solidFill>
                            <a:schemeClr val="tx1">
                              <a:lumMod val="65000"/>
                              <a:lumOff val="35000"/>
                            </a:schemeClr>
                          </a:solidFill>
                          <a:effectLst/>
                          <a:latin typeface="+mn-lt"/>
                          <a:ea typeface="+mn-ea"/>
                          <a:cs typeface="+mn-cs"/>
                        </a:rPr>
                        <a:t>87.16a</a:t>
                      </a:r>
                      <a:endParaRPr lang="zh-CN" sz="2800" kern="100" dirty="0">
                        <a:solidFill>
                          <a:schemeClr val="tx1">
                            <a:lumMod val="65000"/>
                            <a:lumOff val="35000"/>
                          </a:schemeClr>
                        </a:solidFill>
                        <a:effectLst/>
                        <a:latin typeface="+mn-lt"/>
                        <a:ea typeface="+mn-ea"/>
                        <a:cs typeface="+mn-cs"/>
                      </a:endParaRPr>
                    </a:p>
                  </a:txBody>
                  <a:tcPr marL="68580" marR="68580" marT="0" marB="0" anchor="ctr">
                    <a:solidFill>
                      <a:schemeClr val="accent6">
                        <a:lumMod val="60000"/>
                        <a:lumOff val="40000"/>
                      </a:schemeClr>
                    </a:solidFill>
                  </a:tcPr>
                </a:tc>
              </a:tr>
              <a:tr h="811222">
                <a:tc>
                  <a:txBody>
                    <a:bodyPr/>
                    <a:lstStyle/>
                    <a:p>
                      <a:pPr algn="ctr">
                        <a:spcBef>
                          <a:spcPts val="600"/>
                        </a:spcBef>
                        <a:spcAft>
                          <a:spcPts val="0"/>
                        </a:spcAft>
                      </a:pPr>
                      <a:r>
                        <a:rPr lang="en-US" sz="2800" kern="100" dirty="0">
                          <a:effectLst/>
                        </a:rPr>
                        <a:t>Late</a:t>
                      </a:r>
                      <a:endParaRPr lang="zh-CN" sz="2800" kern="100" dirty="0">
                        <a:effectLst/>
                        <a:latin typeface="Times New Roman"/>
                        <a:ea typeface="宋体"/>
                      </a:endParaRPr>
                    </a:p>
                  </a:txBody>
                  <a:tcPr marL="68580" marR="68580" marT="0" marB="0" anchor="ctr">
                    <a:solidFill>
                      <a:srgbClr val="F17B0F"/>
                    </a:solidFill>
                  </a:tcPr>
                </a:tc>
                <a:tc>
                  <a:txBody>
                    <a:bodyPr/>
                    <a:lstStyle/>
                    <a:p>
                      <a:pPr algn="ctr">
                        <a:lnSpc>
                          <a:spcPct val="150000"/>
                        </a:lnSpc>
                        <a:spcBef>
                          <a:spcPts val="600"/>
                        </a:spcBef>
                        <a:spcAft>
                          <a:spcPts val="0"/>
                        </a:spcAft>
                      </a:pPr>
                      <a:r>
                        <a:rPr lang="en-US" sz="2800" b="1" kern="100" dirty="0">
                          <a:solidFill>
                            <a:schemeClr val="tx1"/>
                          </a:solidFill>
                          <a:effectLst/>
                        </a:rPr>
                        <a:t>19.90a</a:t>
                      </a:r>
                      <a:endParaRPr lang="zh-CN" sz="2800" b="1" kern="100" dirty="0">
                        <a:solidFill>
                          <a:schemeClr val="tx1"/>
                        </a:solidFill>
                        <a:effectLst/>
                        <a:latin typeface="Times New Roman"/>
                        <a:ea typeface="宋体"/>
                      </a:endParaRPr>
                    </a:p>
                  </a:txBody>
                  <a:tcPr marL="68580" marR="68580" marT="0" marB="0" anchor="ctr">
                    <a:solidFill>
                      <a:schemeClr val="accent6">
                        <a:lumMod val="20000"/>
                        <a:lumOff val="80000"/>
                      </a:schemeClr>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rPr>
                        <a:t>37.81a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6">
                        <a:lumMod val="20000"/>
                        <a:lumOff val="80000"/>
                      </a:schemeClr>
                    </a:solidFill>
                  </a:tcPr>
                </a:tc>
                <a:tc>
                  <a:txBody>
                    <a:bodyPr/>
                    <a:lstStyle/>
                    <a:p>
                      <a:pPr marL="0" algn="ctr" defTabSz="914400" rtl="0" eaLnBrk="1" latinLnBrk="0" hangingPunct="1">
                        <a:lnSpc>
                          <a:spcPct val="150000"/>
                        </a:lnSpc>
                        <a:spcBef>
                          <a:spcPts val="600"/>
                        </a:spcBef>
                        <a:spcAft>
                          <a:spcPts val="0"/>
                        </a:spcAft>
                      </a:pPr>
                      <a:r>
                        <a:rPr lang="en-US" sz="2800" b="1" kern="100" dirty="0">
                          <a:solidFill>
                            <a:schemeClr val="tx1"/>
                          </a:solidFill>
                          <a:effectLst/>
                        </a:rPr>
                        <a:t>7.21a</a:t>
                      </a:r>
                      <a:endParaRPr lang="zh-CN" sz="2800" b="1" kern="100" dirty="0">
                        <a:solidFill>
                          <a:schemeClr val="tx1"/>
                        </a:solidFill>
                        <a:effectLst/>
                        <a:latin typeface="Calibri"/>
                        <a:ea typeface="宋体"/>
                        <a:cs typeface="+mn-cs"/>
                      </a:endParaRPr>
                    </a:p>
                  </a:txBody>
                  <a:tcPr marL="68580" marR="68580" marT="0" marB="0" anchor="ctr">
                    <a:solidFill>
                      <a:schemeClr val="accent6">
                        <a:lumMod val="20000"/>
                        <a:lumOff val="80000"/>
                      </a:schemeClr>
                    </a:solidFill>
                  </a:tcPr>
                </a:tc>
                <a:tc>
                  <a:txBody>
                    <a:bodyPr/>
                    <a:lstStyle/>
                    <a:p>
                      <a:pPr marL="0" algn="ctr" defTabSz="914400" rtl="0" eaLnBrk="1" latinLnBrk="0" hangingPunct="1">
                        <a:lnSpc>
                          <a:spcPct val="150000"/>
                        </a:lnSpc>
                        <a:spcBef>
                          <a:spcPts val="600"/>
                        </a:spcBef>
                        <a:spcAft>
                          <a:spcPts val="0"/>
                        </a:spcAft>
                      </a:pPr>
                      <a:r>
                        <a:rPr lang="en-US" sz="2800" b="0" kern="100" dirty="0" smtClean="0">
                          <a:solidFill>
                            <a:schemeClr val="tx1">
                              <a:lumMod val="65000"/>
                              <a:lumOff val="35000"/>
                            </a:schemeClr>
                          </a:solidFill>
                          <a:effectLst/>
                        </a:rPr>
                        <a:t>2.21a</a:t>
                      </a:r>
                      <a:endParaRPr lang="zh-CN" sz="2800" b="0" kern="100" dirty="0">
                        <a:solidFill>
                          <a:schemeClr val="tx1">
                            <a:lumMod val="65000"/>
                            <a:lumOff val="35000"/>
                          </a:schemeClr>
                        </a:solidFill>
                        <a:effectLst/>
                        <a:latin typeface="Calibri"/>
                        <a:ea typeface="宋体"/>
                        <a:cs typeface="+mn-cs"/>
                      </a:endParaRPr>
                    </a:p>
                  </a:txBody>
                  <a:tcPr marL="68580" marR="68580" marT="0" marB="0" anchor="ctr">
                    <a:solidFill>
                      <a:schemeClr val="accent6">
                        <a:lumMod val="20000"/>
                        <a:lumOff val="80000"/>
                      </a:schemeClr>
                    </a:solidFill>
                  </a:tcPr>
                </a:tc>
                <a:tc>
                  <a:txBody>
                    <a:bodyPr/>
                    <a:lstStyle/>
                    <a:p>
                      <a:pPr marL="0" algn="ctr" defTabSz="914400" rtl="0" eaLnBrk="1" latinLnBrk="0" hangingPunct="1">
                        <a:lnSpc>
                          <a:spcPct val="150000"/>
                        </a:lnSpc>
                        <a:spcBef>
                          <a:spcPts val="600"/>
                        </a:spcBef>
                        <a:spcAft>
                          <a:spcPts val="0"/>
                        </a:spcAft>
                      </a:pPr>
                      <a:r>
                        <a:rPr lang="en-US" sz="2800" b="1" kern="100" dirty="0">
                          <a:solidFill>
                            <a:schemeClr val="tx1"/>
                          </a:solidFill>
                          <a:effectLst/>
                        </a:rPr>
                        <a:t>71.57a</a:t>
                      </a:r>
                      <a:endParaRPr lang="zh-CN" sz="2800" b="1" kern="100" dirty="0">
                        <a:solidFill>
                          <a:schemeClr val="tx1"/>
                        </a:solidFill>
                        <a:effectLst/>
                        <a:latin typeface="Calibri"/>
                        <a:ea typeface="宋体"/>
                        <a:cs typeface="+mn-cs"/>
                      </a:endParaRPr>
                    </a:p>
                  </a:txBody>
                  <a:tcPr marL="68580" marR="68580" marT="0" marB="0" anchor="ctr">
                    <a:solidFill>
                      <a:schemeClr val="accent6">
                        <a:lumMod val="20000"/>
                        <a:lumOff val="80000"/>
                      </a:schemeClr>
                    </a:solidFill>
                  </a:tcPr>
                </a:tc>
                <a:tc>
                  <a:txBody>
                    <a:bodyPr/>
                    <a:lstStyle/>
                    <a:p>
                      <a:pPr marL="0" algn="ctr" defTabSz="914400" rtl="0" eaLnBrk="1" latinLnBrk="0" hangingPunct="1">
                        <a:lnSpc>
                          <a:spcPct val="150000"/>
                        </a:lnSpc>
                        <a:spcBef>
                          <a:spcPts val="600"/>
                        </a:spcBef>
                        <a:spcAft>
                          <a:spcPts val="0"/>
                        </a:spcAft>
                      </a:pPr>
                      <a:r>
                        <a:rPr lang="en-US" sz="2800" kern="100" dirty="0">
                          <a:solidFill>
                            <a:schemeClr val="tx1">
                              <a:lumMod val="65000"/>
                              <a:lumOff val="35000"/>
                            </a:schemeClr>
                          </a:solidFill>
                          <a:effectLst/>
                          <a:latin typeface="+mn-lt"/>
                          <a:ea typeface="+mn-ea"/>
                          <a:cs typeface="+mn-cs"/>
                        </a:rPr>
                        <a:t>104.45a</a:t>
                      </a:r>
                      <a:endParaRPr lang="zh-CN" sz="2800" kern="100" dirty="0">
                        <a:solidFill>
                          <a:schemeClr val="tx1">
                            <a:lumMod val="65000"/>
                            <a:lumOff val="35000"/>
                          </a:schemeClr>
                        </a:solidFill>
                        <a:effectLst/>
                        <a:latin typeface="+mn-lt"/>
                        <a:ea typeface="+mn-ea"/>
                        <a:cs typeface="+mn-cs"/>
                      </a:endParaRPr>
                    </a:p>
                  </a:txBody>
                  <a:tcPr marL="68580" marR="68580" marT="0" marB="0" anchor="ctr">
                    <a:solidFill>
                      <a:schemeClr val="accent6">
                        <a:lumMod val="20000"/>
                        <a:lumOff val="80000"/>
                      </a:schemeClr>
                    </a:solidFill>
                  </a:tcPr>
                </a:tc>
              </a:tr>
            </a:tbl>
          </a:graphicData>
        </a:graphic>
      </p:graphicFrame>
      <p:sp>
        <p:nvSpPr>
          <p:cNvPr id="86" name="Oval 85"/>
          <p:cNvSpPr/>
          <p:nvPr/>
        </p:nvSpPr>
        <p:spPr>
          <a:xfrm>
            <a:off x="29606030" y="14148629"/>
            <a:ext cx="1258511" cy="59272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Oval 86"/>
          <p:cNvSpPr/>
          <p:nvPr/>
        </p:nvSpPr>
        <p:spPr>
          <a:xfrm>
            <a:off x="26902628" y="14131579"/>
            <a:ext cx="1209398" cy="60036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Oval 87"/>
          <p:cNvSpPr/>
          <p:nvPr/>
        </p:nvSpPr>
        <p:spPr>
          <a:xfrm>
            <a:off x="24203819" y="14148629"/>
            <a:ext cx="1181100" cy="5833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9" name="Table 88"/>
          <p:cNvGraphicFramePr>
            <a:graphicFrameLocks noGrp="1"/>
          </p:cNvGraphicFramePr>
          <p:nvPr>
            <p:extLst>
              <p:ext uri="{D42A27DB-BD31-4B8C-83A1-F6EECF244321}">
                <p14:modId xmlns:p14="http://schemas.microsoft.com/office/powerpoint/2010/main" val="593855459"/>
              </p:ext>
            </p:extLst>
          </p:nvPr>
        </p:nvGraphicFramePr>
        <p:xfrm>
          <a:off x="33001837" y="11131760"/>
          <a:ext cx="9460521" cy="3698663"/>
        </p:xfrm>
        <a:graphic>
          <a:graphicData uri="http://schemas.openxmlformats.org/drawingml/2006/table">
            <a:tbl>
              <a:tblPr firstRow="1" firstCol="1" bandRow="1">
                <a:tableStyleId>{7DF18680-E054-41AD-8BC1-D1AEF772440D}</a:tableStyleId>
              </a:tblPr>
              <a:tblGrid>
                <a:gridCol w="1351503"/>
                <a:gridCol w="1351503"/>
                <a:gridCol w="1351503"/>
                <a:gridCol w="1351503"/>
                <a:gridCol w="1351503"/>
                <a:gridCol w="1351503"/>
                <a:gridCol w="1351503"/>
              </a:tblGrid>
              <a:tr h="606048">
                <a:tc>
                  <a:txBody>
                    <a:bodyPr/>
                    <a:lstStyle/>
                    <a:p>
                      <a:pPr algn="ctr">
                        <a:spcBef>
                          <a:spcPts val="600"/>
                        </a:spcBef>
                        <a:spcAft>
                          <a:spcPts val="0"/>
                        </a:spcAft>
                      </a:pPr>
                      <a:r>
                        <a:rPr lang="en-US" sz="2800" kern="100" dirty="0">
                          <a:effectLst/>
                          <a:latin typeface="Times New Roman"/>
                          <a:ea typeface="宋体"/>
                        </a:rPr>
                        <a:t> </a:t>
                      </a:r>
                      <a:endParaRPr lang="zh-CN" sz="2800" kern="100" dirty="0">
                        <a:effectLst/>
                        <a:latin typeface="Times New Roman"/>
                        <a:ea typeface="宋体"/>
                      </a:endParaRPr>
                    </a:p>
                  </a:txBody>
                  <a:tcPr marL="68580" marR="68580" marT="0" marB="0" anchor="ctr">
                    <a:solidFill>
                      <a:srgbClr val="FFC000"/>
                    </a:solidFill>
                  </a:tcPr>
                </a:tc>
                <a:tc gridSpan="2">
                  <a:txBody>
                    <a:bodyPr/>
                    <a:lstStyle/>
                    <a:p>
                      <a:pPr algn="ctr">
                        <a:spcBef>
                          <a:spcPts val="600"/>
                        </a:spcBef>
                        <a:spcAft>
                          <a:spcPts val="0"/>
                        </a:spcAft>
                      </a:pPr>
                      <a:r>
                        <a:rPr lang="en-US" sz="2800" kern="100" dirty="0">
                          <a:effectLst/>
                          <a:latin typeface="+mj-lt"/>
                          <a:ea typeface="宋体"/>
                        </a:rPr>
                        <a:t>N (g)</a:t>
                      </a:r>
                      <a:endParaRPr lang="zh-CN" sz="2800" kern="100" dirty="0">
                        <a:effectLst/>
                        <a:latin typeface="+mj-lt"/>
                        <a:ea typeface="宋体"/>
                      </a:endParaRPr>
                    </a:p>
                  </a:txBody>
                  <a:tcPr marL="68580" marR="68580" marT="0" marB="0" anchor="ctr">
                    <a:solidFill>
                      <a:srgbClr val="FFC000"/>
                    </a:solidFill>
                  </a:tcPr>
                </a:tc>
                <a:tc hMerge="1">
                  <a:txBody>
                    <a:bodyPr/>
                    <a:lstStyle/>
                    <a:p>
                      <a:endParaRPr lang="zh-CN" altLang="en-US"/>
                    </a:p>
                  </a:txBody>
                  <a:tcPr/>
                </a:tc>
                <a:tc gridSpan="2">
                  <a:txBody>
                    <a:bodyPr/>
                    <a:lstStyle/>
                    <a:p>
                      <a:pPr algn="ctr">
                        <a:spcBef>
                          <a:spcPts val="600"/>
                        </a:spcBef>
                        <a:spcAft>
                          <a:spcPts val="0"/>
                        </a:spcAft>
                      </a:pPr>
                      <a:r>
                        <a:rPr lang="en-US" sz="2800" kern="100" dirty="0">
                          <a:effectLst/>
                          <a:latin typeface="+mj-lt"/>
                          <a:ea typeface="宋体"/>
                        </a:rPr>
                        <a:t>P (g)</a:t>
                      </a:r>
                      <a:endParaRPr lang="zh-CN" sz="2800" kern="100" dirty="0">
                        <a:effectLst/>
                        <a:latin typeface="+mj-lt"/>
                        <a:ea typeface="宋体"/>
                      </a:endParaRPr>
                    </a:p>
                  </a:txBody>
                  <a:tcPr marL="68580" marR="68580" marT="0" marB="0" anchor="ctr">
                    <a:solidFill>
                      <a:srgbClr val="FFC000"/>
                    </a:solidFill>
                  </a:tcPr>
                </a:tc>
                <a:tc hMerge="1">
                  <a:txBody>
                    <a:bodyPr/>
                    <a:lstStyle/>
                    <a:p>
                      <a:endParaRPr lang="zh-CN" altLang="en-US"/>
                    </a:p>
                  </a:txBody>
                  <a:tcPr/>
                </a:tc>
                <a:tc gridSpan="2">
                  <a:txBody>
                    <a:bodyPr/>
                    <a:lstStyle/>
                    <a:p>
                      <a:pPr algn="ctr">
                        <a:spcBef>
                          <a:spcPts val="600"/>
                        </a:spcBef>
                        <a:spcAft>
                          <a:spcPts val="0"/>
                        </a:spcAft>
                      </a:pPr>
                      <a:r>
                        <a:rPr lang="en-US" sz="2800" kern="100" dirty="0">
                          <a:effectLst/>
                          <a:latin typeface="+mj-lt"/>
                          <a:ea typeface="宋体"/>
                        </a:rPr>
                        <a:t>K (g)</a:t>
                      </a:r>
                      <a:endParaRPr lang="zh-CN" sz="2800" kern="100" dirty="0">
                        <a:effectLst/>
                        <a:latin typeface="+mj-lt"/>
                        <a:ea typeface="宋体"/>
                      </a:endParaRPr>
                    </a:p>
                  </a:txBody>
                  <a:tcPr marL="68580" marR="68580" marT="0" marB="0" anchor="ctr">
                    <a:solidFill>
                      <a:srgbClr val="FFC000"/>
                    </a:solidFill>
                  </a:tcPr>
                </a:tc>
                <a:tc hMerge="1">
                  <a:txBody>
                    <a:bodyPr/>
                    <a:lstStyle/>
                    <a:p>
                      <a:endParaRPr lang="zh-CN" altLang="en-US"/>
                    </a:p>
                  </a:txBody>
                  <a:tcPr/>
                </a:tc>
              </a:tr>
              <a:tr h="655895">
                <a:tc>
                  <a:txBody>
                    <a:bodyPr/>
                    <a:lstStyle/>
                    <a:p>
                      <a:pPr algn="ctr">
                        <a:spcBef>
                          <a:spcPts val="600"/>
                        </a:spcBef>
                        <a:spcAft>
                          <a:spcPts val="0"/>
                        </a:spcAft>
                      </a:pPr>
                      <a:r>
                        <a:rPr lang="en-US" sz="2800" kern="100" dirty="0">
                          <a:effectLst/>
                          <a:latin typeface="Times New Roman"/>
                          <a:ea typeface="宋体"/>
                        </a:rPr>
                        <a:t> </a:t>
                      </a:r>
                      <a:endParaRPr lang="zh-CN" sz="2800" kern="100" dirty="0">
                        <a:effectLst/>
                        <a:latin typeface="Times New Roman"/>
                        <a:ea typeface="宋体"/>
                      </a:endParaRPr>
                    </a:p>
                  </a:txBody>
                  <a:tcPr marL="68580" marR="68580" marT="0" marB="0" anchor="ctr">
                    <a:solidFill>
                      <a:srgbClr val="FFC000"/>
                    </a:solidFill>
                  </a:tcPr>
                </a:tc>
                <a:tc>
                  <a:txBody>
                    <a:bodyPr/>
                    <a:lstStyle/>
                    <a:p>
                      <a:pPr algn="ctr">
                        <a:lnSpc>
                          <a:spcPct val="150000"/>
                        </a:lnSpc>
                        <a:spcBef>
                          <a:spcPts val="600"/>
                        </a:spcBef>
                        <a:spcAft>
                          <a:spcPts val="0"/>
                        </a:spcAft>
                      </a:pPr>
                      <a:r>
                        <a:rPr lang="en-US" sz="2800" kern="100" dirty="0">
                          <a:solidFill>
                            <a:schemeClr val="tx1"/>
                          </a:solidFill>
                          <a:effectLst/>
                          <a:latin typeface="Calibri"/>
                          <a:ea typeface="宋体"/>
                        </a:rPr>
                        <a:t>2015</a:t>
                      </a:r>
                      <a:endParaRPr lang="zh-CN" sz="2800" kern="100" dirty="0">
                        <a:solidFill>
                          <a:schemeClr val="tx1"/>
                        </a:solidFill>
                        <a:effectLst/>
                        <a:latin typeface="Times New Roman"/>
                        <a:ea typeface="宋体"/>
                      </a:endParaRPr>
                    </a:p>
                  </a:txBody>
                  <a:tcPr marL="68580" marR="68580" marT="0" marB="0" anchor="ctr">
                    <a:solidFill>
                      <a:srgbClr val="FFC000"/>
                    </a:solidFill>
                  </a:tcPr>
                </a:tc>
                <a:tc>
                  <a:txBody>
                    <a:bodyPr/>
                    <a:lstStyle/>
                    <a:p>
                      <a:pPr algn="ctr">
                        <a:lnSpc>
                          <a:spcPct val="150000"/>
                        </a:lnSpc>
                        <a:spcBef>
                          <a:spcPts val="600"/>
                        </a:spcBef>
                        <a:spcAft>
                          <a:spcPts val="0"/>
                        </a:spcAft>
                      </a:pPr>
                      <a:r>
                        <a:rPr lang="en-US" sz="2800" kern="100" dirty="0">
                          <a:solidFill>
                            <a:schemeClr val="tx1"/>
                          </a:solidFill>
                          <a:effectLst/>
                          <a:latin typeface="Calibri"/>
                          <a:ea typeface="宋体"/>
                        </a:rPr>
                        <a:t>2016</a:t>
                      </a:r>
                      <a:endParaRPr lang="zh-CN" sz="2800" kern="100" dirty="0">
                        <a:solidFill>
                          <a:schemeClr val="tx1"/>
                        </a:solidFill>
                        <a:effectLst/>
                        <a:latin typeface="Times New Roman"/>
                        <a:ea typeface="宋体"/>
                      </a:endParaRPr>
                    </a:p>
                  </a:txBody>
                  <a:tcPr marL="68580" marR="68580" marT="0" marB="0" anchor="ctr">
                    <a:solidFill>
                      <a:srgbClr val="FFC000"/>
                    </a:solidFill>
                  </a:tcPr>
                </a:tc>
                <a:tc>
                  <a:txBody>
                    <a:bodyPr/>
                    <a:lstStyle/>
                    <a:p>
                      <a:pPr algn="ctr">
                        <a:lnSpc>
                          <a:spcPct val="150000"/>
                        </a:lnSpc>
                        <a:spcBef>
                          <a:spcPts val="600"/>
                        </a:spcBef>
                        <a:spcAft>
                          <a:spcPts val="0"/>
                        </a:spcAft>
                      </a:pPr>
                      <a:r>
                        <a:rPr lang="en-US" sz="2800" kern="100" dirty="0">
                          <a:solidFill>
                            <a:schemeClr val="tx1"/>
                          </a:solidFill>
                          <a:effectLst/>
                          <a:latin typeface="Calibri"/>
                          <a:ea typeface="宋体"/>
                        </a:rPr>
                        <a:t>2015</a:t>
                      </a:r>
                      <a:endParaRPr lang="zh-CN" sz="2800" kern="100" dirty="0">
                        <a:solidFill>
                          <a:schemeClr val="tx1"/>
                        </a:solidFill>
                        <a:effectLst/>
                        <a:latin typeface="Times New Roman"/>
                        <a:ea typeface="宋体"/>
                      </a:endParaRPr>
                    </a:p>
                  </a:txBody>
                  <a:tcPr marL="68580" marR="68580" marT="0" marB="0" anchor="ctr">
                    <a:solidFill>
                      <a:srgbClr val="FFC000"/>
                    </a:solidFill>
                  </a:tcPr>
                </a:tc>
                <a:tc>
                  <a:txBody>
                    <a:bodyPr/>
                    <a:lstStyle/>
                    <a:p>
                      <a:pPr algn="ctr">
                        <a:lnSpc>
                          <a:spcPct val="150000"/>
                        </a:lnSpc>
                        <a:spcBef>
                          <a:spcPts val="600"/>
                        </a:spcBef>
                        <a:spcAft>
                          <a:spcPts val="0"/>
                        </a:spcAft>
                      </a:pPr>
                      <a:r>
                        <a:rPr lang="en-US" sz="2800" kern="100" dirty="0">
                          <a:solidFill>
                            <a:schemeClr val="tx1"/>
                          </a:solidFill>
                          <a:effectLst/>
                          <a:latin typeface="Calibri"/>
                          <a:ea typeface="宋体"/>
                        </a:rPr>
                        <a:t>2016</a:t>
                      </a:r>
                      <a:endParaRPr lang="zh-CN" sz="2800" kern="100" dirty="0">
                        <a:solidFill>
                          <a:schemeClr val="tx1"/>
                        </a:solidFill>
                        <a:effectLst/>
                        <a:latin typeface="Times New Roman"/>
                        <a:ea typeface="宋体"/>
                      </a:endParaRPr>
                    </a:p>
                  </a:txBody>
                  <a:tcPr marL="68580" marR="68580" marT="0" marB="0" anchor="ctr">
                    <a:solidFill>
                      <a:srgbClr val="FFC000"/>
                    </a:solidFill>
                  </a:tcPr>
                </a:tc>
                <a:tc>
                  <a:txBody>
                    <a:bodyPr/>
                    <a:lstStyle/>
                    <a:p>
                      <a:pPr algn="ctr">
                        <a:lnSpc>
                          <a:spcPct val="150000"/>
                        </a:lnSpc>
                        <a:spcBef>
                          <a:spcPts val="600"/>
                        </a:spcBef>
                        <a:spcAft>
                          <a:spcPts val="0"/>
                        </a:spcAft>
                      </a:pPr>
                      <a:r>
                        <a:rPr lang="en-US" sz="2800" kern="100" dirty="0">
                          <a:solidFill>
                            <a:schemeClr val="tx1"/>
                          </a:solidFill>
                          <a:effectLst/>
                          <a:latin typeface="Calibri"/>
                          <a:ea typeface="宋体"/>
                        </a:rPr>
                        <a:t>2015</a:t>
                      </a:r>
                      <a:endParaRPr lang="zh-CN" sz="2800" kern="100" dirty="0">
                        <a:solidFill>
                          <a:schemeClr val="tx1"/>
                        </a:solidFill>
                        <a:effectLst/>
                        <a:latin typeface="Times New Roman"/>
                        <a:ea typeface="宋体"/>
                      </a:endParaRPr>
                    </a:p>
                  </a:txBody>
                  <a:tcPr marL="68580" marR="68580" marT="0" marB="0" anchor="ctr">
                    <a:solidFill>
                      <a:srgbClr val="FFC000"/>
                    </a:solidFill>
                  </a:tcPr>
                </a:tc>
                <a:tc>
                  <a:txBody>
                    <a:bodyPr/>
                    <a:lstStyle/>
                    <a:p>
                      <a:pPr algn="ctr">
                        <a:lnSpc>
                          <a:spcPct val="150000"/>
                        </a:lnSpc>
                        <a:spcBef>
                          <a:spcPts val="600"/>
                        </a:spcBef>
                        <a:spcAft>
                          <a:spcPts val="0"/>
                        </a:spcAft>
                      </a:pPr>
                      <a:r>
                        <a:rPr lang="en-US" sz="2800" kern="100" dirty="0">
                          <a:solidFill>
                            <a:schemeClr val="tx1"/>
                          </a:solidFill>
                          <a:effectLst/>
                          <a:latin typeface="Calibri"/>
                          <a:ea typeface="宋体"/>
                        </a:rPr>
                        <a:t>2016</a:t>
                      </a:r>
                      <a:endParaRPr lang="zh-CN" sz="2800" kern="100" dirty="0">
                        <a:solidFill>
                          <a:schemeClr val="tx1"/>
                        </a:solidFill>
                        <a:effectLst/>
                        <a:latin typeface="Times New Roman"/>
                        <a:ea typeface="宋体"/>
                      </a:endParaRPr>
                    </a:p>
                  </a:txBody>
                  <a:tcPr marL="68580" marR="68580" marT="0" marB="0" anchor="ctr">
                    <a:solidFill>
                      <a:srgbClr val="FFC000"/>
                    </a:solidFill>
                  </a:tcPr>
                </a:tc>
              </a:tr>
              <a:tr h="812240">
                <a:tc>
                  <a:txBody>
                    <a:bodyPr/>
                    <a:lstStyle/>
                    <a:p>
                      <a:pPr algn="ctr">
                        <a:spcBef>
                          <a:spcPts val="600"/>
                        </a:spcBef>
                        <a:spcAft>
                          <a:spcPts val="0"/>
                        </a:spcAft>
                      </a:pPr>
                      <a:r>
                        <a:rPr lang="en-US" sz="2800" kern="100" dirty="0">
                          <a:solidFill>
                            <a:schemeClr val="bg1"/>
                          </a:solidFill>
                          <a:effectLst/>
                          <a:latin typeface="+mj-lt"/>
                          <a:ea typeface="宋体"/>
                        </a:rPr>
                        <a:t>Early</a:t>
                      </a:r>
                      <a:endParaRPr lang="zh-CN" sz="2800" kern="100" dirty="0">
                        <a:solidFill>
                          <a:schemeClr val="bg1"/>
                        </a:solidFill>
                        <a:effectLst/>
                        <a:latin typeface="+mj-lt"/>
                        <a:ea typeface="宋体"/>
                      </a:endParaRPr>
                    </a:p>
                  </a:txBody>
                  <a:tcPr marL="68580" marR="68580" marT="0" marB="0" anchor="ctr">
                    <a:solidFill>
                      <a:srgbClr val="FFC000"/>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20.66a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1B4"/>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20.68a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1B4"/>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3.83a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1B4"/>
                    </a:solidFill>
                  </a:tcPr>
                </a:tc>
                <a:tc>
                  <a:txBody>
                    <a:bodyPr/>
                    <a:lstStyle/>
                    <a:p>
                      <a:pPr algn="ctr">
                        <a:lnSpc>
                          <a:spcPct val="150000"/>
                        </a:lnSpc>
                        <a:spcBef>
                          <a:spcPts val="600"/>
                        </a:spcBef>
                        <a:spcAft>
                          <a:spcPts val="0"/>
                        </a:spcAft>
                      </a:pPr>
                      <a:r>
                        <a:rPr lang="en-US" sz="2800" b="1" kern="100" dirty="0">
                          <a:solidFill>
                            <a:schemeClr val="tx1"/>
                          </a:solidFill>
                          <a:effectLst/>
                          <a:latin typeface="Calibri"/>
                          <a:ea typeface="宋体"/>
                        </a:rPr>
                        <a:t>3.24a</a:t>
                      </a:r>
                      <a:endParaRPr lang="zh-CN" sz="2800" kern="100" dirty="0">
                        <a:solidFill>
                          <a:schemeClr val="tx1"/>
                        </a:solidFill>
                        <a:effectLst/>
                        <a:latin typeface="Times New Roman"/>
                        <a:ea typeface="宋体"/>
                      </a:endParaRPr>
                    </a:p>
                  </a:txBody>
                  <a:tcPr marL="68580" marR="68580" marT="0" marB="0" anchor="ctr">
                    <a:solidFill>
                      <a:srgbClr val="FAF1B4"/>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39.18a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1B4"/>
                    </a:solidFill>
                  </a:tcPr>
                </a:tc>
                <a:tc>
                  <a:txBody>
                    <a:bodyPr/>
                    <a:lstStyle/>
                    <a:p>
                      <a:pPr algn="ctr">
                        <a:lnSpc>
                          <a:spcPct val="150000"/>
                        </a:lnSpc>
                        <a:spcBef>
                          <a:spcPts val="600"/>
                        </a:spcBef>
                        <a:spcAft>
                          <a:spcPts val="0"/>
                        </a:spcAft>
                      </a:pPr>
                      <a:r>
                        <a:rPr lang="en-US" sz="2800" b="1" kern="100" dirty="0">
                          <a:solidFill>
                            <a:schemeClr val="tx1"/>
                          </a:solidFill>
                          <a:effectLst/>
                          <a:latin typeface="Calibri"/>
                          <a:ea typeface="宋体"/>
                        </a:rPr>
                        <a:t>57.18a</a:t>
                      </a:r>
                      <a:endParaRPr lang="zh-CN" sz="2800" kern="100" dirty="0">
                        <a:solidFill>
                          <a:schemeClr val="tx1"/>
                        </a:solidFill>
                        <a:effectLst/>
                        <a:latin typeface="Times New Roman"/>
                        <a:ea typeface="宋体"/>
                      </a:endParaRPr>
                    </a:p>
                  </a:txBody>
                  <a:tcPr marL="68580" marR="68580" marT="0" marB="0" anchor="ctr">
                    <a:solidFill>
                      <a:srgbClr val="FAF1B4"/>
                    </a:solidFill>
                  </a:tcPr>
                </a:tc>
              </a:tr>
              <a:tr h="812240">
                <a:tc>
                  <a:txBody>
                    <a:bodyPr/>
                    <a:lstStyle/>
                    <a:p>
                      <a:pPr algn="ctr">
                        <a:spcBef>
                          <a:spcPts val="600"/>
                        </a:spcBef>
                        <a:spcAft>
                          <a:spcPts val="0"/>
                        </a:spcAft>
                      </a:pPr>
                      <a:r>
                        <a:rPr lang="en-US" sz="2800" kern="100" dirty="0">
                          <a:solidFill>
                            <a:schemeClr val="bg1"/>
                          </a:solidFill>
                          <a:effectLst/>
                          <a:latin typeface="+mj-lt"/>
                          <a:ea typeface="宋体"/>
                        </a:rPr>
                        <a:t>Mid</a:t>
                      </a:r>
                      <a:endParaRPr lang="zh-CN" sz="2800" kern="100" dirty="0">
                        <a:solidFill>
                          <a:schemeClr val="bg1"/>
                        </a:solidFill>
                        <a:effectLst/>
                        <a:latin typeface="+mj-lt"/>
                        <a:ea typeface="宋体"/>
                      </a:endParaRPr>
                    </a:p>
                  </a:txBody>
                  <a:tcPr marL="68580" marR="68580" marT="0" marB="0" anchor="ctr">
                    <a:solidFill>
                      <a:srgbClr val="FFC000"/>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13.49a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550"/>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14.81a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550"/>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3.62a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550"/>
                    </a:solidFill>
                  </a:tcPr>
                </a:tc>
                <a:tc>
                  <a:txBody>
                    <a:bodyPr/>
                    <a:lstStyle/>
                    <a:p>
                      <a:pPr algn="ctr">
                        <a:lnSpc>
                          <a:spcPct val="150000"/>
                        </a:lnSpc>
                        <a:spcBef>
                          <a:spcPts val="600"/>
                        </a:spcBef>
                        <a:spcAft>
                          <a:spcPts val="0"/>
                        </a:spcAft>
                      </a:pPr>
                      <a:r>
                        <a:rPr lang="en-US" sz="2800" b="1" kern="100" dirty="0">
                          <a:solidFill>
                            <a:schemeClr val="tx1"/>
                          </a:solidFill>
                          <a:effectLst/>
                          <a:latin typeface="Calibri"/>
                          <a:ea typeface="宋体"/>
                        </a:rPr>
                        <a:t>1.39b</a:t>
                      </a:r>
                      <a:endParaRPr lang="zh-CN" sz="2800" kern="100" dirty="0">
                        <a:solidFill>
                          <a:schemeClr val="tx1"/>
                        </a:solidFill>
                        <a:effectLst/>
                        <a:latin typeface="Times New Roman"/>
                        <a:ea typeface="宋体"/>
                      </a:endParaRPr>
                    </a:p>
                  </a:txBody>
                  <a:tcPr marL="68580" marR="68580" marT="0" marB="0" anchor="ctr">
                    <a:solidFill>
                      <a:srgbClr val="FAF550"/>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19.05a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550"/>
                    </a:solidFill>
                  </a:tcPr>
                </a:tc>
                <a:tc>
                  <a:txBody>
                    <a:bodyPr/>
                    <a:lstStyle/>
                    <a:p>
                      <a:pPr algn="ctr">
                        <a:lnSpc>
                          <a:spcPct val="150000"/>
                        </a:lnSpc>
                        <a:spcBef>
                          <a:spcPts val="600"/>
                        </a:spcBef>
                        <a:spcAft>
                          <a:spcPts val="0"/>
                        </a:spcAft>
                      </a:pPr>
                      <a:r>
                        <a:rPr lang="en-US" sz="2800" b="1" kern="100" dirty="0">
                          <a:solidFill>
                            <a:schemeClr val="tx1"/>
                          </a:solidFill>
                          <a:effectLst/>
                          <a:latin typeface="Calibri"/>
                          <a:ea typeface="宋体"/>
                        </a:rPr>
                        <a:t>29.89b</a:t>
                      </a:r>
                      <a:endParaRPr lang="zh-CN" sz="2800" kern="100" dirty="0">
                        <a:solidFill>
                          <a:schemeClr val="tx1"/>
                        </a:solidFill>
                        <a:effectLst/>
                        <a:latin typeface="Times New Roman"/>
                        <a:ea typeface="宋体"/>
                      </a:endParaRPr>
                    </a:p>
                  </a:txBody>
                  <a:tcPr marL="68580" marR="68580" marT="0" marB="0" anchor="ctr">
                    <a:solidFill>
                      <a:srgbClr val="FAF550"/>
                    </a:solidFill>
                  </a:tcPr>
                </a:tc>
              </a:tr>
              <a:tr h="812240">
                <a:tc>
                  <a:txBody>
                    <a:bodyPr/>
                    <a:lstStyle/>
                    <a:p>
                      <a:pPr algn="ctr">
                        <a:spcBef>
                          <a:spcPts val="600"/>
                        </a:spcBef>
                        <a:spcAft>
                          <a:spcPts val="0"/>
                        </a:spcAft>
                      </a:pPr>
                      <a:r>
                        <a:rPr lang="en-US" sz="2800" kern="100" dirty="0">
                          <a:solidFill>
                            <a:schemeClr val="bg1"/>
                          </a:solidFill>
                          <a:effectLst/>
                          <a:latin typeface="+mj-lt"/>
                          <a:ea typeface="宋体"/>
                        </a:rPr>
                        <a:t>Late</a:t>
                      </a:r>
                      <a:endParaRPr lang="zh-CN" sz="2800" kern="100" dirty="0">
                        <a:solidFill>
                          <a:schemeClr val="bg1"/>
                        </a:solidFill>
                        <a:effectLst/>
                        <a:latin typeface="+mj-lt"/>
                        <a:ea typeface="宋体"/>
                      </a:endParaRPr>
                    </a:p>
                  </a:txBody>
                  <a:tcPr marL="68580" marR="68580" marT="0" marB="0" anchor="ctr">
                    <a:solidFill>
                      <a:srgbClr val="FFC000"/>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13.87a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1B4"/>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15.18a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1B4"/>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2.98a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1B4"/>
                    </a:solidFill>
                  </a:tcPr>
                </a:tc>
                <a:tc>
                  <a:txBody>
                    <a:bodyPr/>
                    <a:lstStyle/>
                    <a:p>
                      <a:pPr algn="ctr">
                        <a:lnSpc>
                          <a:spcPct val="150000"/>
                        </a:lnSpc>
                        <a:spcBef>
                          <a:spcPts val="600"/>
                        </a:spcBef>
                        <a:spcAft>
                          <a:spcPts val="0"/>
                        </a:spcAft>
                      </a:pPr>
                      <a:r>
                        <a:rPr lang="en-US" sz="2800" b="1" kern="100" dirty="0">
                          <a:solidFill>
                            <a:schemeClr val="tx1"/>
                          </a:solidFill>
                          <a:effectLst/>
                          <a:latin typeface="Calibri"/>
                          <a:ea typeface="宋体"/>
                        </a:rPr>
                        <a:t>0.94b</a:t>
                      </a:r>
                      <a:endParaRPr lang="zh-CN" sz="2800" kern="100" dirty="0">
                        <a:solidFill>
                          <a:schemeClr val="tx1"/>
                        </a:solidFill>
                        <a:effectLst/>
                        <a:latin typeface="Times New Roman"/>
                        <a:ea typeface="宋体"/>
                      </a:endParaRPr>
                    </a:p>
                  </a:txBody>
                  <a:tcPr marL="68580" marR="68580" marT="0" marB="0" anchor="ctr">
                    <a:solidFill>
                      <a:srgbClr val="FAF1B4"/>
                    </a:solidFill>
                  </a:tcPr>
                </a:tc>
                <a:tc>
                  <a:txBody>
                    <a:bodyPr/>
                    <a:lstStyle/>
                    <a:p>
                      <a:pPr algn="ctr">
                        <a:lnSpc>
                          <a:spcPct val="150000"/>
                        </a:lnSpc>
                        <a:spcBef>
                          <a:spcPts val="600"/>
                        </a:spcBef>
                        <a:spcAft>
                          <a:spcPts val="0"/>
                        </a:spcAft>
                      </a:pPr>
                      <a:r>
                        <a:rPr lang="en-US" sz="2800" kern="100" dirty="0">
                          <a:solidFill>
                            <a:schemeClr val="tx1">
                              <a:lumMod val="65000"/>
                              <a:lumOff val="35000"/>
                            </a:schemeClr>
                          </a:solidFill>
                          <a:effectLst/>
                          <a:latin typeface="Calibri"/>
                          <a:ea typeface="宋体"/>
                        </a:rPr>
                        <a:t>24.05a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rgbClr val="FAF1B4"/>
                    </a:solidFill>
                  </a:tcPr>
                </a:tc>
                <a:tc>
                  <a:txBody>
                    <a:bodyPr/>
                    <a:lstStyle/>
                    <a:p>
                      <a:pPr algn="ctr">
                        <a:lnSpc>
                          <a:spcPct val="150000"/>
                        </a:lnSpc>
                        <a:spcBef>
                          <a:spcPts val="600"/>
                        </a:spcBef>
                        <a:spcAft>
                          <a:spcPts val="0"/>
                        </a:spcAft>
                      </a:pPr>
                      <a:r>
                        <a:rPr lang="en-US" sz="2800" b="1" kern="100" dirty="0">
                          <a:solidFill>
                            <a:schemeClr val="tx1"/>
                          </a:solidFill>
                          <a:effectLst/>
                          <a:latin typeface="Calibri"/>
                          <a:ea typeface="宋体"/>
                        </a:rPr>
                        <a:t>30.07b</a:t>
                      </a:r>
                      <a:endParaRPr lang="zh-CN" sz="2800" kern="100" dirty="0">
                        <a:solidFill>
                          <a:schemeClr val="tx1"/>
                        </a:solidFill>
                        <a:effectLst/>
                        <a:latin typeface="Times New Roman"/>
                        <a:ea typeface="宋体"/>
                      </a:endParaRPr>
                    </a:p>
                  </a:txBody>
                  <a:tcPr marL="68580" marR="68580" marT="0" marB="0" anchor="ctr">
                    <a:solidFill>
                      <a:srgbClr val="FAF1B4"/>
                    </a:solidFill>
                  </a:tcPr>
                </a:tc>
              </a:tr>
            </a:tbl>
          </a:graphicData>
        </a:graphic>
      </p:graphicFrame>
      <p:sp>
        <p:nvSpPr>
          <p:cNvPr id="90" name="Oval 89"/>
          <p:cNvSpPr/>
          <p:nvPr/>
        </p:nvSpPr>
        <p:spPr>
          <a:xfrm>
            <a:off x="38371358" y="12488010"/>
            <a:ext cx="1460710" cy="67909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Oval 90"/>
          <p:cNvSpPr/>
          <p:nvPr/>
        </p:nvSpPr>
        <p:spPr>
          <a:xfrm>
            <a:off x="41040832" y="12458780"/>
            <a:ext cx="1460710" cy="67909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Straight Connector 91"/>
          <p:cNvCxnSpPr/>
          <p:nvPr/>
        </p:nvCxnSpPr>
        <p:spPr>
          <a:xfrm>
            <a:off x="35847755" y="13077825"/>
            <a:ext cx="104336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4528919" y="13077825"/>
            <a:ext cx="104336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7195919" y="13077825"/>
            <a:ext cx="104336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9886355" y="13077825"/>
            <a:ext cx="104336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96" name="Table 95"/>
          <p:cNvGraphicFramePr>
            <a:graphicFrameLocks noGrp="1"/>
          </p:cNvGraphicFramePr>
          <p:nvPr>
            <p:extLst>
              <p:ext uri="{D42A27DB-BD31-4B8C-83A1-F6EECF244321}">
                <p14:modId xmlns:p14="http://schemas.microsoft.com/office/powerpoint/2010/main" val="2487463408"/>
              </p:ext>
            </p:extLst>
          </p:nvPr>
        </p:nvGraphicFramePr>
        <p:xfrm>
          <a:off x="22870316" y="17175039"/>
          <a:ext cx="9355329" cy="3598986"/>
        </p:xfrm>
        <a:graphic>
          <a:graphicData uri="http://schemas.openxmlformats.org/drawingml/2006/table">
            <a:tbl>
              <a:tblPr firstRow="1" firstCol="1" bandRow="1">
                <a:tableStyleId>{5C22544A-7EE6-4342-B048-85BDC9FD1C3A}</a:tableStyleId>
              </a:tblPr>
              <a:tblGrid>
                <a:gridCol w="1039481"/>
                <a:gridCol w="1039481"/>
                <a:gridCol w="1039481"/>
                <a:gridCol w="1039481"/>
                <a:gridCol w="1039481"/>
                <a:gridCol w="1039481"/>
                <a:gridCol w="1039481"/>
                <a:gridCol w="1039481"/>
                <a:gridCol w="1039481"/>
              </a:tblGrid>
              <a:tr h="651179">
                <a:tc>
                  <a:txBody>
                    <a:bodyPr/>
                    <a:lstStyle/>
                    <a:p>
                      <a:pPr>
                        <a:spcBef>
                          <a:spcPts val="600"/>
                        </a:spcBef>
                        <a:spcAft>
                          <a:spcPts val="0"/>
                        </a:spcAft>
                      </a:pPr>
                      <a:r>
                        <a:rPr lang="en-US" sz="2800" kern="100" dirty="0">
                          <a:effectLst/>
                        </a:rPr>
                        <a:t> </a:t>
                      </a:r>
                      <a:endParaRPr lang="zh-CN" sz="2800" kern="100" dirty="0">
                        <a:effectLst/>
                        <a:latin typeface="Times New Roman"/>
                        <a:ea typeface="宋体"/>
                      </a:endParaRPr>
                    </a:p>
                  </a:txBody>
                  <a:tcPr marL="68580" marR="68580" marT="0" marB="0" anchor="ctr">
                    <a:solidFill>
                      <a:schemeClr val="accent4"/>
                    </a:solidFill>
                  </a:tcPr>
                </a:tc>
                <a:tc gridSpan="2">
                  <a:txBody>
                    <a:bodyPr/>
                    <a:lstStyle/>
                    <a:p>
                      <a:pPr algn="ctr">
                        <a:lnSpc>
                          <a:spcPct val="150000"/>
                        </a:lnSpc>
                        <a:spcBef>
                          <a:spcPts val="600"/>
                        </a:spcBef>
                        <a:spcAft>
                          <a:spcPts val="0"/>
                        </a:spcAft>
                      </a:pPr>
                      <a:r>
                        <a:rPr lang="en-US" sz="2400" kern="100" dirty="0">
                          <a:effectLst/>
                        </a:rPr>
                        <a:t>Pruning(kg)</a:t>
                      </a:r>
                      <a:endParaRPr lang="zh-CN" sz="2400" kern="100" dirty="0">
                        <a:effectLst/>
                        <a:latin typeface="Times New Roman"/>
                        <a:ea typeface="宋体"/>
                      </a:endParaRPr>
                    </a:p>
                  </a:txBody>
                  <a:tcPr marL="68580" marR="68580" marT="0" marB="0" anchor="ctr">
                    <a:solidFill>
                      <a:schemeClr val="accent4"/>
                    </a:solidFill>
                  </a:tcPr>
                </a:tc>
                <a:tc hMerge="1">
                  <a:txBody>
                    <a:bodyPr/>
                    <a:lstStyle/>
                    <a:p>
                      <a:endParaRPr lang="zh-CN" altLang="en-US"/>
                    </a:p>
                  </a:txBody>
                  <a:tcPr/>
                </a:tc>
                <a:tc gridSpan="2">
                  <a:txBody>
                    <a:bodyPr/>
                    <a:lstStyle/>
                    <a:p>
                      <a:pPr algn="ctr">
                        <a:lnSpc>
                          <a:spcPct val="150000"/>
                        </a:lnSpc>
                        <a:spcBef>
                          <a:spcPts val="600"/>
                        </a:spcBef>
                        <a:spcAft>
                          <a:spcPts val="0"/>
                        </a:spcAft>
                      </a:pPr>
                      <a:r>
                        <a:rPr lang="en-US" sz="2400" kern="100" dirty="0">
                          <a:effectLst/>
                        </a:rPr>
                        <a:t>Thinning(kg)</a:t>
                      </a:r>
                      <a:endParaRPr lang="zh-CN" sz="2400" kern="100" dirty="0">
                        <a:effectLst/>
                        <a:latin typeface="Times New Roman"/>
                        <a:ea typeface="宋体"/>
                      </a:endParaRPr>
                    </a:p>
                  </a:txBody>
                  <a:tcPr marL="68580" marR="68580" marT="0" marB="0" anchor="ctr">
                    <a:solidFill>
                      <a:schemeClr val="accent4"/>
                    </a:solidFill>
                  </a:tcPr>
                </a:tc>
                <a:tc hMerge="1">
                  <a:txBody>
                    <a:bodyPr/>
                    <a:lstStyle/>
                    <a:p>
                      <a:endParaRPr lang="zh-CN" altLang="en-US"/>
                    </a:p>
                  </a:txBody>
                  <a:tcPr/>
                </a:tc>
                <a:tc gridSpan="2">
                  <a:txBody>
                    <a:bodyPr/>
                    <a:lstStyle/>
                    <a:p>
                      <a:pPr algn="ctr">
                        <a:lnSpc>
                          <a:spcPct val="150000"/>
                        </a:lnSpc>
                        <a:spcBef>
                          <a:spcPts val="600"/>
                        </a:spcBef>
                        <a:spcAft>
                          <a:spcPts val="0"/>
                        </a:spcAft>
                      </a:pPr>
                      <a:r>
                        <a:rPr lang="en-US" sz="2400" kern="100" dirty="0">
                          <a:effectLst/>
                        </a:rPr>
                        <a:t>Harvesting(kg)</a:t>
                      </a:r>
                      <a:endParaRPr lang="zh-CN" sz="2400" kern="100" dirty="0">
                        <a:effectLst/>
                        <a:latin typeface="Times New Roman"/>
                        <a:ea typeface="宋体"/>
                      </a:endParaRPr>
                    </a:p>
                  </a:txBody>
                  <a:tcPr marL="68580" marR="68580" marT="0" marB="0" anchor="ctr">
                    <a:solidFill>
                      <a:schemeClr val="accent4"/>
                    </a:solidFill>
                  </a:tcPr>
                </a:tc>
                <a:tc hMerge="1">
                  <a:txBody>
                    <a:bodyPr/>
                    <a:lstStyle/>
                    <a:p>
                      <a:endParaRPr lang="zh-CN" altLang="en-US"/>
                    </a:p>
                  </a:txBody>
                  <a:tcPr/>
                </a:tc>
                <a:tc gridSpan="2">
                  <a:txBody>
                    <a:bodyPr/>
                    <a:lstStyle/>
                    <a:p>
                      <a:pPr algn="ctr">
                        <a:lnSpc>
                          <a:spcPct val="150000"/>
                        </a:lnSpc>
                        <a:spcBef>
                          <a:spcPts val="600"/>
                        </a:spcBef>
                        <a:spcAft>
                          <a:spcPts val="0"/>
                        </a:spcAft>
                      </a:pPr>
                      <a:r>
                        <a:rPr lang="en-US" sz="2400" kern="100" dirty="0">
                          <a:effectLst/>
                        </a:rPr>
                        <a:t>Leaf Fall(kg)</a:t>
                      </a:r>
                      <a:endParaRPr lang="zh-CN" sz="2400" kern="100" dirty="0">
                        <a:effectLst/>
                        <a:latin typeface="Times New Roman"/>
                        <a:ea typeface="宋体"/>
                      </a:endParaRPr>
                    </a:p>
                  </a:txBody>
                  <a:tcPr marL="68580" marR="68580" marT="0" marB="0" anchor="ctr">
                    <a:solidFill>
                      <a:schemeClr val="accent4"/>
                    </a:solidFill>
                  </a:tcPr>
                </a:tc>
                <a:tc hMerge="1">
                  <a:txBody>
                    <a:bodyPr/>
                    <a:lstStyle/>
                    <a:p>
                      <a:endParaRPr lang="zh-CN" altLang="en-US"/>
                    </a:p>
                  </a:txBody>
                  <a:tcPr/>
                </a:tc>
              </a:tr>
              <a:tr h="676621">
                <a:tc>
                  <a:txBody>
                    <a:bodyPr/>
                    <a:lstStyle/>
                    <a:p>
                      <a:endParaRPr lang="zh-CN" altLang="en-US" sz="2800" dirty="0"/>
                    </a:p>
                  </a:txBody>
                  <a:tcPr marL="68580" marR="68580" marT="0" marB="0" anchor="ctr">
                    <a:solidFill>
                      <a:schemeClr val="accent4"/>
                    </a:solidFill>
                  </a:tcPr>
                </a:tc>
                <a:tc>
                  <a:txBody>
                    <a:bodyPr/>
                    <a:lstStyle/>
                    <a:p>
                      <a:pPr algn="ctr">
                        <a:lnSpc>
                          <a:spcPct val="200000"/>
                        </a:lnSpc>
                        <a:spcBef>
                          <a:spcPts val="600"/>
                        </a:spcBef>
                        <a:spcAft>
                          <a:spcPts val="0"/>
                        </a:spcAft>
                      </a:pPr>
                      <a:r>
                        <a:rPr lang="en-US" sz="2400" kern="100" dirty="0">
                          <a:effectLst/>
                        </a:rPr>
                        <a:t>2015</a:t>
                      </a:r>
                      <a:endParaRPr lang="zh-CN" sz="2400" kern="100" dirty="0">
                        <a:effectLst/>
                        <a:latin typeface="Times New Roman"/>
                        <a:ea typeface="宋体"/>
                      </a:endParaRPr>
                    </a:p>
                  </a:txBody>
                  <a:tcPr marL="68580" marR="68580" marT="0" marB="0" anchor="ctr">
                    <a:solidFill>
                      <a:schemeClr val="accent4"/>
                    </a:solidFill>
                  </a:tcPr>
                </a:tc>
                <a:tc>
                  <a:txBody>
                    <a:bodyPr/>
                    <a:lstStyle/>
                    <a:p>
                      <a:pPr algn="ctr">
                        <a:lnSpc>
                          <a:spcPct val="200000"/>
                        </a:lnSpc>
                        <a:spcBef>
                          <a:spcPts val="600"/>
                        </a:spcBef>
                        <a:spcAft>
                          <a:spcPts val="0"/>
                        </a:spcAft>
                      </a:pPr>
                      <a:r>
                        <a:rPr lang="en-US" sz="2400" kern="100" dirty="0">
                          <a:effectLst/>
                        </a:rPr>
                        <a:t>2016</a:t>
                      </a:r>
                      <a:endParaRPr lang="zh-CN" sz="2400" kern="100" dirty="0">
                        <a:effectLst/>
                        <a:latin typeface="Times New Roman"/>
                        <a:ea typeface="宋体"/>
                      </a:endParaRPr>
                    </a:p>
                  </a:txBody>
                  <a:tcPr marL="68580" marR="68580" marT="0" marB="0" anchor="ctr">
                    <a:solidFill>
                      <a:schemeClr val="accent4"/>
                    </a:solidFill>
                  </a:tcPr>
                </a:tc>
                <a:tc>
                  <a:txBody>
                    <a:bodyPr/>
                    <a:lstStyle/>
                    <a:p>
                      <a:pPr algn="ctr">
                        <a:lnSpc>
                          <a:spcPct val="200000"/>
                        </a:lnSpc>
                        <a:spcBef>
                          <a:spcPts val="600"/>
                        </a:spcBef>
                        <a:spcAft>
                          <a:spcPts val="0"/>
                        </a:spcAft>
                      </a:pPr>
                      <a:r>
                        <a:rPr lang="en-US" sz="2400" kern="100" dirty="0">
                          <a:effectLst/>
                        </a:rPr>
                        <a:t>2015</a:t>
                      </a:r>
                      <a:endParaRPr lang="zh-CN" sz="2400" kern="100" dirty="0">
                        <a:effectLst/>
                        <a:latin typeface="Times New Roman"/>
                        <a:ea typeface="宋体"/>
                      </a:endParaRPr>
                    </a:p>
                  </a:txBody>
                  <a:tcPr marL="68580" marR="68580" marT="0" marB="0" anchor="ctr">
                    <a:solidFill>
                      <a:schemeClr val="accent4"/>
                    </a:solidFill>
                  </a:tcPr>
                </a:tc>
                <a:tc>
                  <a:txBody>
                    <a:bodyPr/>
                    <a:lstStyle/>
                    <a:p>
                      <a:pPr algn="ctr">
                        <a:lnSpc>
                          <a:spcPct val="200000"/>
                        </a:lnSpc>
                        <a:spcBef>
                          <a:spcPts val="600"/>
                        </a:spcBef>
                        <a:spcAft>
                          <a:spcPts val="0"/>
                        </a:spcAft>
                      </a:pPr>
                      <a:r>
                        <a:rPr lang="en-US" sz="2400" kern="100" dirty="0">
                          <a:effectLst/>
                        </a:rPr>
                        <a:t>2016</a:t>
                      </a:r>
                      <a:endParaRPr lang="zh-CN" sz="2400" kern="100" dirty="0">
                        <a:effectLst/>
                        <a:latin typeface="Times New Roman"/>
                        <a:ea typeface="宋体"/>
                      </a:endParaRPr>
                    </a:p>
                  </a:txBody>
                  <a:tcPr marL="68580" marR="68580" marT="0" marB="0" anchor="ctr">
                    <a:solidFill>
                      <a:schemeClr val="accent4"/>
                    </a:solidFill>
                  </a:tcPr>
                </a:tc>
                <a:tc>
                  <a:txBody>
                    <a:bodyPr/>
                    <a:lstStyle/>
                    <a:p>
                      <a:pPr algn="ctr">
                        <a:lnSpc>
                          <a:spcPct val="200000"/>
                        </a:lnSpc>
                        <a:spcBef>
                          <a:spcPts val="600"/>
                        </a:spcBef>
                        <a:spcAft>
                          <a:spcPts val="0"/>
                        </a:spcAft>
                      </a:pPr>
                      <a:r>
                        <a:rPr lang="en-US" sz="2400" kern="100" dirty="0">
                          <a:effectLst/>
                        </a:rPr>
                        <a:t>2015</a:t>
                      </a:r>
                      <a:endParaRPr lang="zh-CN" sz="2400" kern="100" dirty="0">
                        <a:effectLst/>
                        <a:latin typeface="Times New Roman"/>
                        <a:ea typeface="宋体"/>
                      </a:endParaRPr>
                    </a:p>
                  </a:txBody>
                  <a:tcPr marL="68580" marR="68580" marT="0" marB="0" anchor="ctr">
                    <a:solidFill>
                      <a:schemeClr val="accent4"/>
                    </a:solidFill>
                  </a:tcPr>
                </a:tc>
                <a:tc>
                  <a:txBody>
                    <a:bodyPr/>
                    <a:lstStyle/>
                    <a:p>
                      <a:pPr algn="ctr">
                        <a:lnSpc>
                          <a:spcPct val="200000"/>
                        </a:lnSpc>
                        <a:spcBef>
                          <a:spcPts val="600"/>
                        </a:spcBef>
                        <a:spcAft>
                          <a:spcPts val="0"/>
                        </a:spcAft>
                      </a:pPr>
                      <a:r>
                        <a:rPr lang="en-US" sz="2400" kern="100" dirty="0">
                          <a:effectLst/>
                        </a:rPr>
                        <a:t>2016</a:t>
                      </a:r>
                      <a:endParaRPr lang="zh-CN" sz="2400" kern="100" dirty="0">
                        <a:effectLst/>
                        <a:latin typeface="Times New Roman"/>
                        <a:ea typeface="宋体"/>
                      </a:endParaRPr>
                    </a:p>
                  </a:txBody>
                  <a:tcPr marL="68580" marR="68580" marT="0" marB="0" anchor="ctr">
                    <a:solidFill>
                      <a:schemeClr val="accent4"/>
                    </a:solidFill>
                  </a:tcPr>
                </a:tc>
                <a:tc>
                  <a:txBody>
                    <a:bodyPr/>
                    <a:lstStyle/>
                    <a:p>
                      <a:pPr algn="ctr">
                        <a:lnSpc>
                          <a:spcPct val="200000"/>
                        </a:lnSpc>
                        <a:spcBef>
                          <a:spcPts val="600"/>
                        </a:spcBef>
                        <a:spcAft>
                          <a:spcPts val="0"/>
                        </a:spcAft>
                      </a:pPr>
                      <a:r>
                        <a:rPr lang="en-US" sz="2400" kern="100" dirty="0">
                          <a:effectLst/>
                        </a:rPr>
                        <a:t>2015</a:t>
                      </a:r>
                      <a:endParaRPr lang="zh-CN" sz="2400" kern="100" dirty="0">
                        <a:effectLst/>
                        <a:latin typeface="Times New Roman"/>
                        <a:ea typeface="宋体"/>
                      </a:endParaRPr>
                    </a:p>
                  </a:txBody>
                  <a:tcPr marL="68580" marR="68580" marT="0" marB="0" anchor="ctr">
                    <a:solidFill>
                      <a:schemeClr val="accent4"/>
                    </a:solidFill>
                  </a:tcPr>
                </a:tc>
                <a:tc>
                  <a:txBody>
                    <a:bodyPr/>
                    <a:lstStyle/>
                    <a:p>
                      <a:pPr algn="ctr">
                        <a:lnSpc>
                          <a:spcPct val="200000"/>
                        </a:lnSpc>
                        <a:spcBef>
                          <a:spcPts val="600"/>
                        </a:spcBef>
                        <a:spcAft>
                          <a:spcPts val="0"/>
                        </a:spcAft>
                      </a:pPr>
                      <a:r>
                        <a:rPr lang="en-US" sz="2400" kern="100" dirty="0">
                          <a:effectLst/>
                        </a:rPr>
                        <a:t>2016</a:t>
                      </a:r>
                      <a:endParaRPr lang="zh-CN" sz="2400" kern="100" dirty="0">
                        <a:effectLst/>
                        <a:latin typeface="Times New Roman"/>
                        <a:ea typeface="宋体"/>
                      </a:endParaRPr>
                    </a:p>
                  </a:txBody>
                  <a:tcPr marL="68580" marR="68580" marT="0" marB="0" anchor="ctr">
                    <a:solidFill>
                      <a:schemeClr val="accent4"/>
                    </a:solidFill>
                  </a:tcPr>
                </a:tc>
              </a:tr>
              <a:tr h="757062">
                <a:tc>
                  <a:txBody>
                    <a:bodyPr/>
                    <a:lstStyle/>
                    <a:p>
                      <a:pPr algn="ctr">
                        <a:lnSpc>
                          <a:spcPct val="150000"/>
                        </a:lnSpc>
                        <a:spcBef>
                          <a:spcPts val="600"/>
                        </a:spcBef>
                        <a:spcAft>
                          <a:spcPts val="0"/>
                        </a:spcAft>
                      </a:pPr>
                      <a:r>
                        <a:rPr lang="en-US" sz="2800" kern="100" dirty="0">
                          <a:effectLst/>
                        </a:rPr>
                        <a:t>Early</a:t>
                      </a:r>
                      <a:endParaRPr lang="zh-CN" sz="2800" kern="100" dirty="0">
                        <a:effectLst/>
                        <a:latin typeface="Times New Roman"/>
                        <a:ea typeface="宋体"/>
                      </a:endParaRPr>
                    </a:p>
                  </a:txBody>
                  <a:tcPr marL="68580" marR="68580" marT="0" marB="0" anchor="ctr">
                    <a:solidFill>
                      <a:schemeClr val="accent4"/>
                    </a:solidFill>
                  </a:tcPr>
                </a:tc>
                <a:tc>
                  <a:txBody>
                    <a:bodyPr/>
                    <a:lstStyle/>
                    <a:p>
                      <a:pPr algn="ctr">
                        <a:lnSpc>
                          <a:spcPct val="200000"/>
                        </a:lnSpc>
                        <a:spcBef>
                          <a:spcPts val="600"/>
                        </a:spcBef>
                        <a:spcAft>
                          <a:spcPts val="0"/>
                        </a:spcAft>
                      </a:pPr>
                      <a:r>
                        <a:rPr lang="en-US" sz="2400" b="1" kern="100" dirty="0">
                          <a:solidFill>
                            <a:schemeClr val="tx1"/>
                          </a:solidFill>
                          <a:effectLst/>
                        </a:rPr>
                        <a:t>8.09a</a:t>
                      </a:r>
                      <a:endParaRPr lang="zh-CN" sz="2400" b="1" kern="100" dirty="0">
                        <a:solidFill>
                          <a:schemeClr val="tx1"/>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b="1" kern="100" dirty="0">
                          <a:solidFill>
                            <a:schemeClr val="tx1"/>
                          </a:solidFill>
                          <a:effectLst/>
                        </a:rPr>
                        <a:t>8.06a</a:t>
                      </a:r>
                      <a:endParaRPr lang="zh-CN" sz="2400" b="1" kern="100" dirty="0">
                        <a:solidFill>
                          <a:schemeClr val="tx1"/>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altLang="zh-CN" sz="2400" kern="100" dirty="0" smtClean="0">
                          <a:solidFill>
                            <a:schemeClr val="tx1">
                              <a:lumMod val="65000"/>
                              <a:lumOff val="35000"/>
                            </a:schemeClr>
                          </a:solidFill>
                          <a:effectLst/>
                          <a:latin typeface="+mn-lt"/>
                          <a:ea typeface="+mn-ea"/>
                        </a:rPr>
                        <a:t>/</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0.59a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b="1" kern="100" dirty="0">
                          <a:solidFill>
                            <a:schemeClr val="tx1"/>
                          </a:solidFill>
                          <a:effectLst/>
                        </a:rPr>
                        <a:t>0.13b</a:t>
                      </a:r>
                      <a:endParaRPr lang="zh-CN" sz="2400" b="1" kern="100" dirty="0">
                        <a:solidFill>
                          <a:schemeClr val="tx1"/>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0.69a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1.79a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1.84a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40000"/>
                        <a:lumOff val="60000"/>
                      </a:schemeClr>
                    </a:solidFill>
                  </a:tcPr>
                </a:tc>
              </a:tr>
              <a:tr h="757062">
                <a:tc>
                  <a:txBody>
                    <a:bodyPr/>
                    <a:lstStyle/>
                    <a:p>
                      <a:pPr algn="ctr">
                        <a:lnSpc>
                          <a:spcPct val="150000"/>
                        </a:lnSpc>
                        <a:spcBef>
                          <a:spcPts val="600"/>
                        </a:spcBef>
                        <a:spcAft>
                          <a:spcPts val="0"/>
                        </a:spcAft>
                      </a:pPr>
                      <a:r>
                        <a:rPr lang="en-US" sz="2800" kern="100" dirty="0">
                          <a:effectLst/>
                        </a:rPr>
                        <a:t>Mid</a:t>
                      </a:r>
                      <a:endParaRPr lang="zh-CN" sz="2800" kern="100" dirty="0">
                        <a:effectLst/>
                        <a:latin typeface="Times New Roman"/>
                        <a:ea typeface="宋体"/>
                      </a:endParaRPr>
                    </a:p>
                  </a:txBody>
                  <a:tcPr marL="68580" marR="68580" marT="0" marB="0" anchor="ctr">
                    <a:solidFill>
                      <a:schemeClr val="accent4"/>
                    </a:solidFill>
                  </a:tcPr>
                </a:tc>
                <a:tc>
                  <a:txBody>
                    <a:bodyPr/>
                    <a:lstStyle/>
                    <a:p>
                      <a:pPr algn="ctr">
                        <a:lnSpc>
                          <a:spcPct val="200000"/>
                        </a:lnSpc>
                        <a:spcBef>
                          <a:spcPts val="600"/>
                        </a:spcBef>
                        <a:spcAft>
                          <a:spcPts val="0"/>
                        </a:spcAft>
                      </a:pPr>
                      <a:r>
                        <a:rPr lang="en-US" sz="2400" b="1" kern="100" dirty="0">
                          <a:solidFill>
                            <a:schemeClr val="tx1"/>
                          </a:solidFill>
                          <a:effectLst/>
                        </a:rPr>
                        <a:t>4.04b</a:t>
                      </a:r>
                      <a:endParaRPr lang="zh-CN" sz="2400" b="1" kern="100" dirty="0">
                        <a:solidFill>
                          <a:schemeClr val="tx1"/>
                        </a:solidFill>
                        <a:effectLst/>
                        <a:latin typeface="Times New Roman"/>
                        <a:ea typeface="宋体"/>
                      </a:endParaRPr>
                    </a:p>
                  </a:txBody>
                  <a:tcPr marL="68580" marR="68580" marT="0" marB="0" anchor="ctr">
                    <a:solidFill>
                      <a:schemeClr val="accent4">
                        <a:lumMod val="60000"/>
                        <a:lumOff val="40000"/>
                      </a:schemeClr>
                    </a:solidFill>
                  </a:tcPr>
                </a:tc>
                <a:tc>
                  <a:txBody>
                    <a:bodyPr/>
                    <a:lstStyle/>
                    <a:p>
                      <a:pPr algn="ctr">
                        <a:lnSpc>
                          <a:spcPct val="200000"/>
                        </a:lnSpc>
                        <a:spcBef>
                          <a:spcPts val="600"/>
                        </a:spcBef>
                        <a:spcAft>
                          <a:spcPts val="0"/>
                        </a:spcAft>
                      </a:pPr>
                      <a:r>
                        <a:rPr lang="en-US" sz="2400" b="1" kern="100" dirty="0">
                          <a:solidFill>
                            <a:schemeClr val="tx1"/>
                          </a:solidFill>
                          <a:effectLst/>
                        </a:rPr>
                        <a:t>4.72b</a:t>
                      </a:r>
                      <a:endParaRPr lang="zh-CN" sz="2400" b="1" kern="100" dirty="0">
                        <a:solidFill>
                          <a:schemeClr val="tx1"/>
                        </a:solidFill>
                        <a:effectLst/>
                        <a:latin typeface="Times New Roman"/>
                        <a:ea typeface="宋体"/>
                      </a:endParaRPr>
                    </a:p>
                  </a:txBody>
                  <a:tcPr marL="68580" marR="68580" marT="0" marB="0" anchor="ctr">
                    <a:solidFill>
                      <a:schemeClr val="accent4">
                        <a:lumMod val="60000"/>
                        <a:lumOff val="4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0.056a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60000"/>
                        <a:lumOff val="4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0.28a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60000"/>
                        <a:lumOff val="40000"/>
                      </a:schemeClr>
                    </a:solidFill>
                  </a:tcPr>
                </a:tc>
                <a:tc>
                  <a:txBody>
                    <a:bodyPr/>
                    <a:lstStyle/>
                    <a:p>
                      <a:pPr algn="ctr">
                        <a:lnSpc>
                          <a:spcPct val="200000"/>
                        </a:lnSpc>
                        <a:spcBef>
                          <a:spcPts val="600"/>
                        </a:spcBef>
                        <a:spcAft>
                          <a:spcPts val="0"/>
                        </a:spcAft>
                      </a:pPr>
                      <a:r>
                        <a:rPr lang="en-US" sz="2400" b="1" kern="100" dirty="0">
                          <a:solidFill>
                            <a:schemeClr val="tx1"/>
                          </a:solidFill>
                          <a:effectLst/>
                        </a:rPr>
                        <a:t>2.41a</a:t>
                      </a:r>
                      <a:endParaRPr lang="zh-CN" sz="2400" b="1" kern="100" dirty="0">
                        <a:solidFill>
                          <a:schemeClr val="tx1"/>
                        </a:solidFill>
                        <a:effectLst/>
                        <a:latin typeface="Times New Roman"/>
                        <a:ea typeface="宋体"/>
                      </a:endParaRPr>
                    </a:p>
                  </a:txBody>
                  <a:tcPr marL="68580" marR="68580" marT="0" marB="0" anchor="ctr">
                    <a:solidFill>
                      <a:schemeClr val="accent4">
                        <a:lumMod val="60000"/>
                        <a:lumOff val="4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0.22a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60000"/>
                        <a:lumOff val="4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1.21a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60000"/>
                        <a:lumOff val="4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1.23a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60000"/>
                        <a:lumOff val="40000"/>
                      </a:schemeClr>
                    </a:solidFill>
                  </a:tcPr>
                </a:tc>
              </a:tr>
              <a:tr h="757062">
                <a:tc>
                  <a:txBody>
                    <a:bodyPr/>
                    <a:lstStyle/>
                    <a:p>
                      <a:pPr algn="ctr">
                        <a:lnSpc>
                          <a:spcPct val="150000"/>
                        </a:lnSpc>
                        <a:spcBef>
                          <a:spcPts val="600"/>
                        </a:spcBef>
                        <a:spcAft>
                          <a:spcPts val="0"/>
                        </a:spcAft>
                      </a:pPr>
                      <a:r>
                        <a:rPr lang="en-US" sz="2800" kern="100" dirty="0">
                          <a:effectLst/>
                        </a:rPr>
                        <a:t>Late</a:t>
                      </a:r>
                      <a:endParaRPr lang="zh-CN" sz="2800" kern="100" dirty="0">
                        <a:effectLst/>
                        <a:latin typeface="Times New Roman"/>
                        <a:ea typeface="宋体"/>
                      </a:endParaRPr>
                    </a:p>
                  </a:txBody>
                  <a:tcPr marL="68580" marR="68580" marT="0" marB="0" anchor="ctr">
                    <a:solidFill>
                      <a:schemeClr val="accent4"/>
                    </a:solidFill>
                  </a:tcPr>
                </a:tc>
                <a:tc>
                  <a:txBody>
                    <a:bodyPr/>
                    <a:lstStyle/>
                    <a:p>
                      <a:pPr algn="ctr">
                        <a:lnSpc>
                          <a:spcPct val="200000"/>
                        </a:lnSpc>
                        <a:spcBef>
                          <a:spcPts val="600"/>
                        </a:spcBef>
                        <a:spcAft>
                          <a:spcPts val="0"/>
                        </a:spcAft>
                      </a:pPr>
                      <a:r>
                        <a:rPr lang="en-US" sz="2400" b="1" kern="100" dirty="0">
                          <a:solidFill>
                            <a:schemeClr val="tx1"/>
                          </a:solidFill>
                          <a:effectLst/>
                        </a:rPr>
                        <a:t>4.31b</a:t>
                      </a:r>
                      <a:endParaRPr lang="zh-CN" sz="2400" b="1" kern="100" dirty="0">
                        <a:solidFill>
                          <a:schemeClr val="tx1"/>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b="1" kern="100" dirty="0">
                          <a:solidFill>
                            <a:schemeClr val="tx1"/>
                          </a:solidFill>
                          <a:effectLst/>
                        </a:rPr>
                        <a:t>4.61b</a:t>
                      </a:r>
                      <a:endParaRPr lang="zh-CN" sz="2400" b="1" kern="100" dirty="0">
                        <a:solidFill>
                          <a:schemeClr val="tx1"/>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0.062a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0.33a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b="1" kern="100" dirty="0">
                          <a:solidFill>
                            <a:schemeClr val="tx1"/>
                          </a:solidFill>
                          <a:effectLst/>
                        </a:rPr>
                        <a:t>4.18a</a:t>
                      </a:r>
                      <a:endParaRPr lang="zh-CN" sz="2400" b="1" kern="100" dirty="0">
                        <a:solidFill>
                          <a:schemeClr val="tx1"/>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0.32a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1.18a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40000"/>
                        <a:lumOff val="60000"/>
                      </a:schemeClr>
                    </a:solidFill>
                  </a:tcPr>
                </a:tc>
                <a:tc>
                  <a:txBody>
                    <a:bodyPr/>
                    <a:lstStyle/>
                    <a:p>
                      <a:pPr algn="ctr">
                        <a:lnSpc>
                          <a:spcPct val="200000"/>
                        </a:lnSpc>
                        <a:spcBef>
                          <a:spcPts val="600"/>
                        </a:spcBef>
                        <a:spcAft>
                          <a:spcPts val="0"/>
                        </a:spcAft>
                      </a:pPr>
                      <a:r>
                        <a:rPr lang="en-US" sz="2400" kern="100" dirty="0">
                          <a:solidFill>
                            <a:schemeClr val="tx1">
                              <a:lumMod val="65000"/>
                              <a:lumOff val="35000"/>
                            </a:schemeClr>
                          </a:solidFill>
                          <a:effectLst/>
                        </a:rPr>
                        <a:t>1.30a</a:t>
                      </a:r>
                      <a:endParaRPr lang="zh-CN" sz="2400" kern="100" dirty="0">
                        <a:solidFill>
                          <a:schemeClr val="tx1">
                            <a:lumMod val="65000"/>
                            <a:lumOff val="35000"/>
                          </a:schemeClr>
                        </a:solidFill>
                        <a:effectLst/>
                        <a:latin typeface="Times New Roman"/>
                        <a:ea typeface="宋体"/>
                      </a:endParaRPr>
                    </a:p>
                  </a:txBody>
                  <a:tcPr marL="68580" marR="68580" marT="0" marB="0" anchor="ctr">
                    <a:solidFill>
                      <a:schemeClr val="accent4">
                        <a:lumMod val="40000"/>
                        <a:lumOff val="60000"/>
                      </a:schemeClr>
                    </a:solidFill>
                  </a:tcPr>
                </a:tc>
              </a:tr>
            </a:tbl>
          </a:graphicData>
        </a:graphic>
      </p:graphicFrame>
      <p:sp>
        <p:nvSpPr>
          <p:cNvPr id="97" name="Oval 96"/>
          <p:cNvSpPr/>
          <p:nvPr/>
        </p:nvSpPr>
        <p:spPr>
          <a:xfrm>
            <a:off x="23860919" y="18640425"/>
            <a:ext cx="20574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Oval 97"/>
          <p:cNvSpPr/>
          <p:nvPr/>
        </p:nvSpPr>
        <p:spPr>
          <a:xfrm>
            <a:off x="28051919" y="20316825"/>
            <a:ext cx="1013099"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Straight Connector 98"/>
          <p:cNvCxnSpPr/>
          <p:nvPr/>
        </p:nvCxnSpPr>
        <p:spPr>
          <a:xfrm flipV="1">
            <a:off x="30261719" y="19209600"/>
            <a:ext cx="764088" cy="7606"/>
          </a:xfrm>
          <a:prstGeom prst="line">
            <a:avLst/>
          </a:prstGeom>
          <a:ln w="38100">
            <a:solidFill>
              <a:srgbClr val="BD6413"/>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139105" y="19209600"/>
            <a:ext cx="800100" cy="0"/>
          </a:xfrm>
          <a:prstGeom prst="line">
            <a:avLst/>
          </a:prstGeom>
          <a:ln w="38100">
            <a:solidFill>
              <a:srgbClr val="CE5032"/>
            </a:solidFill>
          </a:ln>
        </p:spPr>
        <p:style>
          <a:lnRef idx="1">
            <a:schemeClr val="accent1"/>
          </a:lnRef>
          <a:fillRef idx="0">
            <a:schemeClr val="accent1"/>
          </a:fillRef>
          <a:effectRef idx="0">
            <a:schemeClr val="accent1"/>
          </a:effectRef>
          <a:fontRef idx="minor">
            <a:schemeClr val="tx1"/>
          </a:fontRef>
        </p:style>
      </p:cxnSp>
      <p:graphicFrame>
        <p:nvGraphicFramePr>
          <p:cNvPr id="101" name="Table 100"/>
          <p:cNvGraphicFramePr>
            <a:graphicFrameLocks noGrp="1"/>
          </p:cNvGraphicFramePr>
          <p:nvPr>
            <p:extLst>
              <p:ext uri="{D42A27DB-BD31-4B8C-83A1-F6EECF244321}">
                <p14:modId xmlns:p14="http://schemas.microsoft.com/office/powerpoint/2010/main" val="2395231852"/>
              </p:ext>
            </p:extLst>
          </p:nvPr>
        </p:nvGraphicFramePr>
        <p:xfrm>
          <a:off x="33001837" y="17183825"/>
          <a:ext cx="9431520" cy="3590199"/>
        </p:xfrm>
        <a:graphic>
          <a:graphicData uri="http://schemas.openxmlformats.org/drawingml/2006/table">
            <a:tbl>
              <a:tblPr firstRow="1" firstCol="1" bandRow="1">
                <a:tableStyleId>{F5AB1C69-6EDB-4FF4-983F-18BD219EF322}</a:tableStyleId>
              </a:tblPr>
              <a:tblGrid>
                <a:gridCol w="1347360"/>
                <a:gridCol w="1347360"/>
                <a:gridCol w="1347360"/>
                <a:gridCol w="1347360"/>
                <a:gridCol w="1347360"/>
                <a:gridCol w="1347360"/>
                <a:gridCol w="1347360"/>
              </a:tblGrid>
              <a:tr h="592719">
                <a:tc>
                  <a:txBody>
                    <a:bodyPr/>
                    <a:lstStyle/>
                    <a:p>
                      <a:pPr algn="ctr">
                        <a:spcBef>
                          <a:spcPts val="600"/>
                        </a:spcBef>
                        <a:spcAft>
                          <a:spcPts val="0"/>
                        </a:spcAft>
                      </a:pPr>
                      <a:r>
                        <a:rPr lang="en-US" sz="2800" kern="100" dirty="0" smtClean="0">
                          <a:solidFill>
                            <a:srgbClr val="0070C0"/>
                          </a:solidFill>
                          <a:effectLst/>
                          <a:latin typeface="Calibri"/>
                          <a:ea typeface="宋体"/>
                        </a:rPr>
                        <a:t> </a:t>
                      </a:r>
                      <a:endParaRPr lang="zh-CN" sz="2800" kern="100" dirty="0">
                        <a:effectLst/>
                        <a:latin typeface="Times New Roman"/>
                        <a:ea typeface="宋体"/>
                      </a:endParaRPr>
                    </a:p>
                  </a:txBody>
                  <a:tcPr marL="68580" marR="68580" marT="0" marB="0" anchor="ctr"/>
                </a:tc>
                <a:tc gridSpan="2">
                  <a:txBody>
                    <a:bodyPr/>
                    <a:lstStyle/>
                    <a:p>
                      <a:pPr algn="ctr">
                        <a:spcBef>
                          <a:spcPts val="600"/>
                        </a:spcBef>
                        <a:spcAft>
                          <a:spcPts val="0"/>
                        </a:spcAft>
                      </a:pPr>
                      <a:r>
                        <a:rPr lang="en-US" sz="2800" kern="100" dirty="0" smtClean="0">
                          <a:effectLst/>
                          <a:latin typeface="+mj-lt"/>
                          <a:ea typeface="宋体"/>
                        </a:rPr>
                        <a:t>N (%)</a:t>
                      </a:r>
                      <a:endParaRPr lang="zh-CN" sz="2800" kern="100" dirty="0">
                        <a:effectLst/>
                        <a:latin typeface="+mj-lt"/>
                        <a:ea typeface="宋体"/>
                      </a:endParaRPr>
                    </a:p>
                  </a:txBody>
                  <a:tcPr marL="68580" marR="68580" marT="0" marB="0" anchor="ctr"/>
                </a:tc>
                <a:tc hMerge="1">
                  <a:txBody>
                    <a:bodyPr/>
                    <a:lstStyle/>
                    <a:p>
                      <a:endParaRPr lang="zh-CN" altLang="en-US"/>
                    </a:p>
                  </a:txBody>
                  <a:tcPr/>
                </a:tc>
                <a:tc gridSpan="2">
                  <a:txBody>
                    <a:bodyPr/>
                    <a:lstStyle/>
                    <a:p>
                      <a:pPr algn="ctr">
                        <a:spcBef>
                          <a:spcPts val="600"/>
                        </a:spcBef>
                        <a:spcAft>
                          <a:spcPts val="0"/>
                        </a:spcAft>
                      </a:pPr>
                      <a:r>
                        <a:rPr lang="en-US" sz="2800" kern="100" smtClean="0">
                          <a:effectLst/>
                          <a:latin typeface="+mj-lt"/>
                          <a:ea typeface="宋体"/>
                        </a:rPr>
                        <a:t>P (%)</a:t>
                      </a:r>
                      <a:endParaRPr lang="zh-CN" sz="2800" kern="100">
                        <a:effectLst/>
                        <a:latin typeface="+mj-lt"/>
                        <a:ea typeface="宋体"/>
                      </a:endParaRPr>
                    </a:p>
                  </a:txBody>
                  <a:tcPr marL="68580" marR="68580" marT="0" marB="0" anchor="ctr"/>
                </a:tc>
                <a:tc hMerge="1">
                  <a:txBody>
                    <a:bodyPr/>
                    <a:lstStyle/>
                    <a:p>
                      <a:endParaRPr lang="zh-CN" altLang="en-US"/>
                    </a:p>
                  </a:txBody>
                  <a:tcPr/>
                </a:tc>
                <a:tc gridSpan="2">
                  <a:txBody>
                    <a:bodyPr/>
                    <a:lstStyle/>
                    <a:p>
                      <a:pPr algn="ctr">
                        <a:spcBef>
                          <a:spcPts val="600"/>
                        </a:spcBef>
                        <a:spcAft>
                          <a:spcPts val="0"/>
                        </a:spcAft>
                      </a:pPr>
                      <a:r>
                        <a:rPr lang="en-US" sz="2800" kern="100" dirty="0" smtClean="0">
                          <a:effectLst/>
                          <a:latin typeface="+mj-lt"/>
                          <a:ea typeface="宋体"/>
                        </a:rPr>
                        <a:t>K (%)</a:t>
                      </a:r>
                      <a:endParaRPr lang="zh-CN" sz="2800" kern="100" dirty="0">
                        <a:effectLst/>
                        <a:latin typeface="+mj-lt"/>
                        <a:ea typeface="宋体"/>
                      </a:endParaRPr>
                    </a:p>
                  </a:txBody>
                  <a:tcPr marL="68580" marR="68580" marT="0" marB="0" anchor="ctr"/>
                </a:tc>
                <a:tc hMerge="1">
                  <a:txBody>
                    <a:bodyPr/>
                    <a:lstStyle/>
                    <a:p>
                      <a:endParaRPr lang="zh-CN" altLang="en-US"/>
                    </a:p>
                  </a:txBody>
                  <a:tcPr/>
                </a:tc>
              </a:tr>
              <a:tr h="649218">
                <a:tc>
                  <a:txBody>
                    <a:bodyPr/>
                    <a:lstStyle/>
                    <a:p>
                      <a:pPr algn="ctr">
                        <a:spcBef>
                          <a:spcPts val="600"/>
                        </a:spcBef>
                        <a:spcAft>
                          <a:spcPts val="0"/>
                        </a:spcAft>
                      </a:pPr>
                      <a:r>
                        <a:rPr lang="en-US" sz="2800" kern="100" smtClean="0">
                          <a:solidFill>
                            <a:srgbClr val="0070C0"/>
                          </a:solidFill>
                          <a:effectLst/>
                          <a:latin typeface="Calibri"/>
                          <a:ea typeface="宋体"/>
                        </a:rPr>
                        <a:t> </a:t>
                      </a:r>
                      <a:endParaRPr lang="zh-CN" sz="2800" kern="100">
                        <a:effectLst/>
                        <a:latin typeface="Times New Roman"/>
                        <a:ea typeface="宋体"/>
                      </a:endParaRPr>
                    </a:p>
                  </a:txBody>
                  <a:tcPr marL="68580" marR="68580" marT="0" marB="0" anchor="ctr"/>
                </a:tc>
                <a:tc>
                  <a:txBody>
                    <a:bodyPr/>
                    <a:lstStyle/>
                    <a:p>
                      <a:pPr algn="ctr">
                        <a:lnSpc>
                          <a:spcPct val="150000"/>
                        </a:lnSpc>
                        <a:spcBef>
                          <a:spcPts val="600"/>
                        </a:spcBef>
                        <a:spcAft>
                          <a:spcPts val="0"/>
                        </a:spcAft>
                      </a:pPr>
                      <a:r>
                        <a:rPr lang="en-US" sz="2800" kern="100" dirty="0" smtClean="0">
                          <a:solidFill>
                            <a:srgbClr val="000000"/>
                          </a:solidFill>
                          <a:effectLst/>
                          <a:latin typeface="Calibri"/>
                          <a:ea typeface="宋体"/>
                        </a:rPr>
                        <a:t>2015</a:t>
                      </a:r>
                      <a:endParaRPr lang="zh-CN" sz="2800" kern="100" dirty="0">
                        <a:effectLst/>
                        <a:latin typeface="Times New Roman"/>
                        <a:ea typeface="宋体"/>
                      </a:endParaRPr>
                    </a:p>
                  </a:txBody>
                  <a:tcPr marL="68580" marR="68580" marT="0" marB="0" anchor="ctr">
                    <a:solidFill>
                      <a:schemeClr val="accent3"/>
                    </a:solidFill>
                  </a:tcPr>
                </a:tc>
                <a:tc>
                  <a:txBody>
                    <a:bodyPr/>
                    <a:lstStyle/>
                    <a:p>
                      <a:pPr algn="ctr">
                        <a:lnSpc>
                          <a:spcPct val="150000"/>
                        </a:lnSpc>
                        <a:spcBef>
                          <a:spcPts val="600"/>
                        </a:spcBef>
                        <a:spcAft>
                          <a:spcPts val="0"/>
                        </a:spcAft>
                      </a:pPr>
                      <a:r>
                        <a:rPr lang="en-US" sz="2800" kern="100" dirty="0" smtClean="0">
                          <a:solidFill>
                            <a:srgbClr val="000000"/>
                          </a:solidFill>
                          <a:effectLst/>
                          <a:latin typeface="Calibri"/>
                          <a:ea typeface="宋体"/>
                        </a:rPr>
                        <a:t>2016</a:t>
                      </a:r>
                      <a:endParaRPr lang="zh-CN" sz="2800" kern="100" dirty="0">
                        <a:effectLst/>
                        <a:latin typeface="Times New Roman"/>
                        <a:ea typeface="宋体"/>
                      </a:endParaRPr>
                    </a:p>
                  </a:txBody>
                  <a:tcPr marL="68580" marR="68580" marT="0" marB="0" anchor="ctr">
                    <a:solidFill>
                      <a:schemeClr val="accent3"/>
                    </a:solidFill>
                  </a:tcPr>
                </a:tc>
                <a:tc>
                  <a:txBody>
                    <a:bodyPr/>
                    <a:lstStyle/>
                    <a:p>
                      <a:pPr algn="ctr">
                        <a:lnSpc>
                          <a:spcPct val="150000"/>
                        </a:lnSpc>
                        <a:spcBef>
                          <a:spcPts val="600"/>
                        </a:spcBef>
                        <a:spcAft>
                          <a:spcPts val="0"/>
                        </a:spcAft>
                      </a:pPr>
                      <a:r>
                        <a:rPr lang="en-US" sz="2800" kern="100" dirty="0" smtClean="0">
                          <a:solidFill>
                            <a:srgbClr val="000000"/>
                          </a:solidFill>
                          <a:effectLst/>
                          <a:latin typeface="Calibri"/>
                          <a:ea typeface="宋体"/>
                        </a:rPr>
                        <a:t>2015</a:t>
                      </a:r>
                      <a:endParaRPr lang="zh-CN" sz="2800" kern="100" dirty="0">
                        <a:effectLst/>
                        <a:latin typeface="Times New Roman"/>
                        <a:ea typeface="宋体"/>
                      </a:endParaRPr>
                    </a:p>
                  </a:txBody>
                  <a:tcPr marL="68580" marR="68580" marT="0" marB="0" anchor="ctr">
                    <a:solidFill>
                      <a:schemeClr val="accent3"/>
                    </a:solidFill>
                  </a:tcPr>
                </a:tc>
                <a:tc>
                  <a:txBody>
                    <a:bodyPr/>
                    <a:lstStyle/>
                    <a:p>
                      <a:pPr algn="ctr">
                        <a:lnSpc>
                          <a:spcPct val="150000"/>
                        </a:lnSpc>
                        <a:spcBef>
                          <a:spcPts val="600"/>
                        </a:spcBef>
                        <a:spcAft>
                          <a:spcPts val="0"/>
                        </a:spcAft>
                      </a:pPr>
                      <a:r>
                        <a:rPr lang="en-US" sz="2800" kern="100" dirty="0" smtClean="0">
                          <a:solidFill>
                            <a:srgbClr val="000000"/>
                          </a:solidFill>
                          <a:effectLst/>
                          <a:latin typeface="Calibri"/>
                          <a:ea typeface="宋体"/>
                        </a:rPr>
                        <a:t>2016</a:t>
                      </a:r>
                      <a:endParaRPr lang="zh-CN" sz="2800" kern="100" dirty="0">
                        <a:effectLst/>
                        <a:latin typeface="Times New Roman"/>
                        <a:ea typeface="宋体"/>
                      </a:endParaRPr>
                    </a:p>
                  </a:txBody>
                  <a:tcPr marL="68580" marR="68580" marT="0" marB="0" anchor="ctr">
                    <a:solidFill>
                      <a:schemeClr val="accent3"/>
                    </a:solidFill>
                  </a:tcPr>
                </a:tc>
                <a:tc>
                  <a:txBody>
                    <a:bodyPr/>
                    <a:lstStyle/>
                    <a:p>
                      <a:pPr algn="ctr">
                        <a:lnSpc>
                          <a:spcPct val="150000"/>
                        </a:lnSpc>
                        <a:spcBef>
                          <a:spcPts val="600"/>
                        </a:spcBef>
                        <a:spcAft>
                          <a:spcPts val="0"/>
                        </a:spcAft>
                      </a:pPr>
                      <a:r>
                        <a:rPr lang="en-US" sz="2800" kern="100" dirty="0" smtClean="0">
                          <a:solidFill>
                            <a:srgbClr val="000000"/>
                          </a:solidFill>
                          <a:effectLst/>
                          <a:latin typeface="Calibri"/>
                          <a:ea typeface="宋体"/>
                        </a:rPr>
                        <a:t>2015</a:t>
                      </a:r>
                      <a:endParaRPr lang="zh-CN" sz="2800" kern="100" dirty="0">
                        <a:effectLst/>
                        <a:latin typeface="Times New Roman"/>
                        <a:ea typeface="宋体"/>
                      </a:endParaRPr>
                    </a:p>
                  </a:txBody>
                  <a:tcPr marL="68580" marR="68580" marT="0" marB="0" anchor="ctr">
                    <a:solidFill>
                      <a:schemeClr val="accent3"/>
                    </a:solidFill>
                  </a:tcPr>
                </a:tc>
                <a:tc>
                  <a:txBody>
                    <a:bodyPr/>
                    <a:lstStyle/>
                    <a:p>
                      <a:pPr algn="ctr">
                        <a:lnSpc>
                          <a:spcPct val="150000"/>
                        </a:lnSpc>
                        <a:spcBef>
                          <a:spcPts val="600"/>
                        </a:spcBef>
                        <a:spcAft>
                          <a:spcPts val="0"/>
                        </a:spcAft>
                      </a:pPr>
                      <a:r>
                        <a:rPr lang="en-US" sz="2800" kern="100" dirty="0" smtClean="0">
                          <a:solidFill>
                            <a:srgbClr val="000000"/>
                          </a:solidFill>
                          <a:effectLst/>
                          <a:latin typeface="Calibri"/>
                          <a:ea typeface="宋体"/>
                        </a:rPr>
                        <a:t>2016</a:t>
                      </a:r>
                      <a:endParaRPr lang="zh-CN" sz="2800" kern="100" dirty="0">
                        <a:effectLst/>
                        <a:latin typeface="Times New Roman"/>
                        <a:ea typeface="宋体"/>
                      </a:endParaRPr>
                    </a:p>
                  </a:txBody>
                  <a:tcPr marL="68580" marR="68580" marT="0" marB="0" anchor="ctr">
                    <a:solidFill>
                      <a:schemeClr val="accent3"/>
                    </a:solidFill>
                  </a:tcPr>
                </a:tc>
              </a:tr>
              <a:tr h="782754">
                <a:tc>
                  <a:txBody>
                    <a:bodyPr/>
                    <a:lstStyle/>
                    <a:p>
                      <a:pPr algn="ctr">
                        <a:spcBef>
                          <a:spcPts val="600"/>
                        </a:spcBef>
                        <a:spcAft>
                          <a:spcPts val="0"/>
                        </a:spcAft>
                      </a:pPr>
                      <a:r>
                        <a:rPr lang="en-US" sz="2800" kern="100" dirty="0" smtClean="0">
                          <a:solidFill>
                            <a:srgbClr val="000000"/>
                          </a:solidFill>
                          <a:effectLst/>
                          <a:latin typeface="+mj-lt"/>
                          <a:ea typeface="宋体"/>
                        </a:rPr>
                        <a:t>Early</a:t>
                      </a:r>
                      <a:endParaRPr lang="zh-CN" sz="2800" kern="100" dirty="0">
                        <a:effectLst/>
                        <a:latin typeface="+mj-lt"/>
                        <a:ea typeface="宋体"/>
                      </a:endParaRPr>
                    </a:p>
                  </a:txBody>
                  <a:tcPr marL="68580" marR="68580" marT="0" marB="0" anchor="ctr"/>
                </a:tc>
                <a:tc>
                  <a:txBody>
                    <a:bodyPr/>
                    <a:lstStyle/>
                    <a:p>
                      <a:pPr algn="ctr">
                        <a:lnSpc>
                          <a:spcPct val="150000"/>
                        </a:lnSpc>
                        <a:spcBef>
                          <a:spcPts val="600"/>
                        </a:spcBef>
                        <a:spcAft>
                          <a:spcPts val="0"/>
                        </a:spcAft>
                      </a:pPr>
                      <a:r>
                        <a:rPr lang="en-US" sz="2800" kern="100" dirty="0" smtClean="0">
                          <a:solidFill>
                            <a:schemeClr val="tx1">
                              <a:lumMod val="65000"/>
                              <a:lumOff val="35000"/>
                            </a:schemeClr>
                          </a:solidFill>
                          <a:effectLst/>
                          <a:latin typeface="Calibri"/>
                          <a:ea typeface="宋体"/>
                        </a:rPr>
                        <a:t>2.44a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3">
                        <a:lumMod val="40000"/>
                        <a:lumOff val="60000"/>
                      </a:schemeClr>
                    </a:solidFill>
                  </a:tcPr>
                </a:tc>
                <a:tc>
                  <a:txBody>
                    <a:bodyPr/>
                    <a:lstStyle/>
                    <a:p>
                      <a:pPr algn="ctr">
                        <a:lnSpc>
                          <a:spcPct val="150000"/>
                        </a:lnSpc>
                        <a:spcBef>
                          <a:spcPts val="600"/>
                        </a:spcBef>
                        <a:spcAft>
                          <a:spcPts val="0"/>
                        </a:spcAft>
                      </a:pPr>
                      <a:r>
                        <a:rPr lang="en-US" sz="2800" kern="100" dirty="0" smtClean="0">
                          <a:solidFill>
                            <a:schemeClr val="tx1">
                              <a:lumMod val="65000"/>
                              <a:lumOff val="35000"/>
                            </a:schemeClr>
                          </a:solidFill>
                          <a:effectLst/>
                          <a:latin typeface="Calibri"/>
                          <a:ea typeface="宋体"/>
                        </a:rPr>
                        <a:t>2.32a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3">
                        <a:lumMod val="40000"/>
                        <a:lumOff val="60000"/>
                      </a:schemeClr>
                    </a:solidFill>
                  </a:tcPr>
                </a:tc>
                <a:tc>
                  <a:txBody>
                    <a:bodyPr/>
                    <a:lstStyle/>
                    <a:p>
                      <a:pPr algn="ctr">
                        <a:lnSpc>
                          <a:spcPct val="150000"/>
                        </a:lnSpc>
                        <a:spcBef>
                          <a:spcPts val="600"/>
                        </a:spcBef>
                        <a:spcAft>
                          <a:spcPts val="0"/>
                        </a:spcAft>
                      </a:pPr>
                      <a:r>
                        <a:rPr lang="en-US" sz="2800" kern="100" dirty="0" smtClean="0">
                          <a:solidFill>
                            <a:schemeClr val="tx1">
                              <a:lumMod val="65000"/>
                              <a:lumOff val="35000"/>
                            </a:schemeClr>
                          </a:solidFill>
                          <a:effectLst/>
                          <a:latin typeface="Calibri"/>
                          <a:ea typeface="宋体"/>
                        </a:rPr>
                        <a:t>0.24a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3">
                        <a:lumMod val="40000"/>
                        <a:lumOff val="60000"/>
                      </a:schemeClr>
                    </a:solidFill>
                  </a:tcPr>
                </a:tc>
                <a:tc>
                  <a:txBody>
                    <a:bodyPr/>
                    <a:lstStyle/>
                    <a:p>
                      <a:pPr algn="ctr">
                        <a:lnSpc>
                          <a:spcPct val="150000"/>
                        </a:lnSpc>
                        <a:spcBef>
                          <a:spcPts val="600"/>
                        </a:spcBef>
                        <a:spcAft>
                          <a:spcPts val="0"/>
                        </a:spcAft>
                      </a:pPr>
                      <a:r>
                        <a:rPr lang="en-US" sz="2800" b="1" kern="100" dirty="0" smtClean="0">
                          <a:solidFill>
                            <a:schemeClr val="tx1"/>
                          </a:solidFill>
                          <a:effectLst/>
                          <a:latin typeface="Calibri"/>
                          <a:ea typeface="宋体"/>
                        </a:rPr>
                        <a:t>0.20a</a:t>
                      </a:r>
                      <a:endParaRPr lang="zh-CN" sz="2800" kern="100" dirty="0">
                        <a:solidFill>
                          <a:schemeClr val="tx1"/>
                        </a:solidFill>
                        <a:effectLst/>
                        <a:latin typeface="Times New Roman"/>
                        <a:ea typeface="宋体"/>
                      </a:endParaRPr>
                    </a:p>
                  </a:txBody>
                  <a:tcPr marL="68580" marR="68580" marT="0" marB="0" anchor="ctr">
                    <a:solidFill>
                      <a:schemeClr val="accent3">
                        <a:lumMod val="40000"/>
                        <a:lumOff val="60000"/>
                      </a:schemeClr>
                    </a:solidFill>
                  </a:tcPr>
                </a:tc>
                <a:tc>
                  <a:txBody>
                    <a:bodyPr/>
                    <a:lstStyle/>
                    <a:p>
                      <a:pPr algn="ctr">
                        <a:lnSpc>
                          <a:spcPct val="150000"/>
                        </a:lnSpc>
                        <a:spcBef>
                          <a:spcPts val="600"/>
                        </a:spcBef>
                        <a:spcAft>
                          <a:spcPts val="0"/>
                        </a:spcAft>
                      </a:pPr>
                      <a:r>
                        <a:rPr lang="en-US" sz="2800" b="1" kern="100" dirty="0" smtClean="0">
                          <a:solidFill>
                            <a:schemeClr val="tx1"/>
                          </a:solidFill>
                          <a:effectLst/>
                          <a:latin typeface="Calibri"/>
                          <a:ea typeface="宋体"/>
                        </a:rPr>
                        <a:t>4.15a</a:t>
                      </a:r>
                      <a:endParaRPr lang="zh-CN" sz="2800" kern="100" dirty="0">
                        <a:solidFill>
                          <a:schemeClr val="tx1"/>
                        </a:solidFill>
                        <a:effectLst/>
                        <a:latin typeface="Times New Roman"/>
                        <a:ea typeface="宋体"/>
                      </a:endParaRPr>
                    </a:p>
                  </a:txBody>
                  <a:tcPr marL="68580" marR="68580" marT="0" marB="0" anchor="ctr">
                    <a:solidFill>
                      <a:schemeClr val="accent3">
                        <a:lumMod val="40000"/>
                        <a:lumOff val="60000"/>
                      </a:schemeClr>
                    </a:solidFill>
                  </a:tcPr>
                </a:tc>
                <a:tc>
                  <a:txBody>
                    <a:bodyPr/>
                    <a:lstStyle/>
                    <a:p>
                      <a:pPr algn="ctr">
                        <a:lnSpc>
                          <a:spcPct val="150000"/>
                        </a:lnSpc>
                        <a:spcBef>
                          <a:spcPts val="600"/>
                        </a:spcBef>
                        <a:spcAft>
                          <a:spcPts val="0"/>
                        </a:spcAft>
                      </a:pPr>
                      <a:r>
                        <a:rPr lang="en-US" sz="2800" b="1" kern="100" dirty="0" smtClean="0">
                          <a:solidFill>
                            <a:schemeClr val="tx1"/>
                          </a:solidFill>
                          <a:effectLst/>
                          <a:latin typeface="Calibri"/>
                          <a:ea typeface="宋体"/>
                        </a:rPr>
                        <a:t>3.94a</a:t>
                      </a:r>
                      <a:endParaRPr lang="zh-CN" sz="2800" kern="100" dirty="0">
                        <a:solidFill>
                          <a:schemeClr val="tx1"/>
                        </a:solidFill>
                        <a:effectLst/>
                        <a:latin typeface="Times New Roman"/>
                        <a:ea typeface="宋体"/>
                      </a:endParaRPr>
                    </a:p>
                  </a:txBody>
                  <a:tcPr marL="68580" marR="68580" marT="0" marB="0" anchor="ctr">
                    <a:solidFill>
                      <a:schemeClr val="accent3">
                        <a:lumMod val="40000"/>
                        <a:lumOff val="60000"/>
                      </a:schemeClr>
                    </a:solidFill>
                  </a:tcPr>
                </a:tc>
              </a:tr>
              <a:tr h="782754">
                <a:tc>
                  <a:txBody>
                    <a:bodyPr/>
                    <a:lstStyle/>
                    <a:p>
                      <a:pPr algn="ctr">
                        <a:spcBef>
                          <a:spcPts val="600"/>
                        </a:spcBef>
                        <a:spcAft>
                          <a:spcPts val="0"/>
                        </a:spcAft>
                      </a:pPr>
                      <a:r>
                        <a:rPr lang="en-US" sz="2800" kern="100" dirty="0" smtClean="0">
                          <a:solidFill>
                            <a:srgbClr val="000000"/>
                          </a:solidFill>
                          <a:effectLst/>
                          <a:latin typeface="+mj-lt"/>
                          <a:ea typeface="宋体"/>
                        </a:rPr>
                        <a:t>Mid</a:t>
                      </a:r>
                      <a:endParaRPr lang="zh-CN" sz="2800" kern="100" dirty="0">
                        <a:effectLst/>
                        <a:latin typeface="+mj-lt"/>
                        <a:ea typeface="宋体"/>
                      </a:endParaRPr>
                    </a:p>
                  </a:txBody>
                  <a:tcPr marL="68580" marR="68580" marT="0" marB="0" anchor="ctr"/>
                </a:tc>
                <a:tc>
                  <a:txBody>
                    <a:bodyPr/>
                    <a:lstStyle/>
                    <a:p>
                      <a:pPr algn="ctr">
                        <a:lnSpc>
                          <a:spcPct val="150000"/>
                        </a:lnSpc>
                        <a:spcBef>
                          <a:spcPts val="600"/>
                        </a:spcBef>
                        <a:spcAft>
                          <a:spcPts val="0"/>
                        </a:spcAft>
                      </a:pPr>
                      <a:r>
                        <a:rPr lang="en-US" sz="2800" kern="100" dirty="0" smtClean="0">
                          <a:solidFill>
                            <a:schemeClr val="tx1">
                              <a:lumMod val="65000"/>
                              <a:lumOff val="35000"/>
                            </a:schemeClr>
                          </a:solidFill>
                          <a:effectLst/>
                          <a:latin typeface="Calibri"/>
                          <a:ea typeface="宋体"/>
                        </a:rPr>
                        <a:t>2.37a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3">
                        <a:lumMod val="60000"/>
                        <a:lumOff val="40000"/>
                      </a:schemeClr>
                    </a:solidFill>
                  </a:tcPr>
                </a:tc>
                <a:tc>
                  <a:txBody>
                    <a:bodyPr/>
                    <a:lstStyle/>
                    <a:p>
                      <a:pPr algn="ctr">
                        <a:lnSpc>
                          <a:spcPct val="150000"/>
                        </a:lnSpc>
                        <a:spcBef>
                          <a:spcPts val="600"/>
                        </a:spcBef>
                        <a:spcAft>
                          <a:spcPts val="0"/>
                        </a:spcAft>
                      </a:pPr>
                      <a:r>
                        <a:rPr lang="en-US" sz="2800" kern="100" dirty="0" smtClean="0">
                          <a:solidFill>
                            <a:schemeClr val="tx1">
                              <a:lumMod val="65000"/>
                              <a:lumOff val="35000"/>
                            </a:schemeClr>
                          </a:solidFill>
                          <a:effectLst/>
                          <a:latin typeface="Calibri"/>
                          <a:ea typeface="宋体"/>
                        </a:rPr>
                        <a:t>2.22a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3">
                        <a:lumMod val="60000"/>
                        <a:lumOff val="40000"/>
                      </a:schemeClr>
                    </a:solidFill>
                  </a:tcPr>
                </a:tc>
                <a:tc>
                  <a:txBody>
                    <a:bodyPr/>
                    <a:lstStyle/>
                    <a:p>
                      <a:pPr algn="ctr">
                        <a:lnSpc>
                          <a:spcPct val="150000"/>
                        </a:lnSpc>
                        <a:spcBef>
                          <a:spcPts val="600"/>
                        </a:spcBef>
                        <a:spcAft>
                          <a:spcPts val="0"/>
                        </a:spcAft>
                      </a:pPr>
                      <a:r>
                        <a:rPr lang="en-US" sz="2800" kern="100" dirty="0" smtClean="0">
                          <a:solidFill>
                            <a:schemeClr val="tx1">
                              <a:lumMod val="65000"/>
                              <a:lumOff val="35000"/>
                            </a:schemeClr>
                          </a:solidFill>
                          <a:effectLst/>
                          <a:latin typeface="Calibri"/>
                          <a:ea typeface="宋体"/>
                        </a:rPr>
                        <a:t>0.21a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3">
                        <a:lumMod val="60000"/>
                        <a:lumOff val="40000"/>
                      </a:schemeClr>
                    </a:solidFill>
                  </a:tcPr>
                </a:tc>
                <a:tc>
                  <a:txBody>
                    <a:bodyPr/>
                    <a:lstStyle/>
                    <a:p>
                      <a:pPr algn="ctr">
                        <a:lnSpc>
                          <a:spcPct val="150000"/>
                        </a:lnSpc>
                        <a:spcBef>
                          <a:spcPts val="600"/>
                        </a:spcBef>
                        <a:spcAft>
                          <a:spcPts val="0"/>
                        </a:spcAft>
                      </a:pPr>
                      <a:r>
                        <a:rPr lang="en-US" sz="2800" b="1" kern="100" dirty="0" smtClean="0">
                          <a:solidFill>
                            <a:schemeClr val="tx1"/>
                          </a:solidFill>
                          <a:effectLst/>
                          <a:latin typeface="Calibri"/>
                          <a:ea typeface="宋体"/>
                        </a:rPr>
                        <a:t>0.18b</a:t>
                      </a:r>
                      <a:endParaRPr lang="zh-CN" sz="2800" kern="100" dirty="0">
                        <a:solidFill>
                          <a:schemeClr val="tx1"/>
                        </a:solidFill>
                        <a:effectLst/>
                        <a:latin typeface="Times New Roman"/>
                        <a:ea typeface="宋体"/>
                      </a:endParaRPr>
                    </a:p>
                  </a:txBody>
                  <a:tcPr marL="68580" marR="68580" marT="0" marB="0" anchor="ctr">
                    <a:solidFill>
                      <a:schemeClr val="accent3">
                        <a:lumMod val="60000"/>
                        <a:lumOff val="40000"/>
                      </a:schemeClr>
                    </a:solidFill>
                  </a:tcPr>
                </a:tc>
                <a:tc>
                  <a:txBody>
                    <a:bodyPr/>
                    <a:lstStyle/>
                    <a:p>
                      <a:pPr algn="ctr">
                        <a:lnSpc>
                          <a:spcPct val="150000"/>
                        </a:lnSpc>
                        <a:spcBef>
                          <a:spcPts val="600"/>
                        </a:spcBef>
                        <a:spcAft>
                          <a:spcPts val="0"/>
                        </a:spcAft>
                      </a:pPr>
                      <a:r>
                        <a:rPr lang="en-US" sz="2800" b="1" kern="100" dirty="0" smtClean="0">
                          <a:solidFill>
                            <a:schemeClr val="tx1"/>
                          </a:solidFill>
                          <a:effectLst/>
                          <a:latin typeface="Calibri"/>
                          <a:ea typeface="宋体"/>
                        </a:rPr>
                        <a:t>3.49b</a:t>
                      </a:r>
                      <a:endParaRPr lang="zh-CN" sz="2800" kern="100" dirty="0">
                        <a:solidFill>
                          <a:schemeClr val="tx1"/>
                        </a:solidFill>
                        <a:effectLst/>
                        <a:latin typeface="Times New Roman"/>
                        <a:ea typeface="宋体"/>
                      </a:endParaRPr>
                    </a:p>
                  </a:txBody>
                  <a:tcPr marL="68580" marR="68580" marT="0" marB="0" anchor="ctr">
                    <a:solidFill>
                      <a:schemeClr val="accent3">
                        <a:lumMod val="60000"/>
                        <a:lumOff val="40000"/>
                      </a:schemeClr>
                    </a:solidFill>
                  </a:tcPr>
                </a:tc>
                <a:tc>
                  <a:txBody>
                    <a:bodyPr/>
                    <a:lstStyle/>
                    <a:p>
                      <a:pPr algn="ctr">
                        <a:lnSpc>
                          <a:spcPct val="150000"/>
                        </a:lnSpc>
                        <a:spcBef>
                          <a:spcPts val="600"/>
                        </a:spcBef>
                        <a:spcAft>
                          <a:spcPts val="0"/>
                        </a:spcAft>
                      </a:pPr>
                      <a:r>
                        <a:rPr lang="en-US" sz="2800" b="1" kern="100" dirty="0" smtClean="0">
                          <a:solidFill>
                            <a:schemeClr val="tx1"/>
                          </a:solidFill>
                          <a:effectLst/>
                          <a:latin typeface="Calibri"/>
                          <a:ea typeface="宋体"/>
                        </a:rPr>
                        <a:t>2.82b</a:t>
                      </a:r>
                      <a:endParaRPr lang="zh-CN" sz="2800" kern="100" dirty="0">
                        <a:solidFill>
                          <a:schemeClr val="tx1"/>
                        </a:solidFill>
                        <a:effectLst/>
                        <a:latin typeface="Times New Roman"/>
                        <a:ea typeface="宋体"/>
                      </a:endParaRPr>
                    </a:p>
                  </a:txBody>
                  <a:tcPr marL="68580" marR="68580" marT="0" marB="0" anchor="ctr">
                    <a:solidFill>
                      <a:schemeClr val="accent3">
                        <a:lumMod val="60000"/>
                        <a:lumOff val="40000"/>
                      </a:schemeClr>
                    </a:solidFill>
                  </a:tcPr>
                </a:tc>
              </a:tr>
              <a:tr h="782754">
                <a:tc>
                  <a:txBody>
                    <a:bodyPr/>
                    <a:lstStyle/>
                    <a:p>
                      <a:pPr algn="ctr">
                        <a:spcBef>
                          <a:spcPts val="600"/>
                        </a:spcBef>
                        <a:spcAft>
                          <a:spcPts val="0"/>
                        </a:spcAft>
                      </a:pPr>
                      <a:r>
                        <a:rPr lang="en-US" sz="2800" kern="100" dirty="0" smtClean="0">
                          <a:solidFill>
                            <a:srgbClr val="000000"/>
                          </a:solidFill>
                          <a:effectLst/>
                          <a:latin typeface="+mj-lt"/>
                          <a:ea typeface="宋体"/>
                        </a:rPr>
                        <a:t>Late</a:t>
                      </a:r>
                      <a:endParaRPr lang="zh-CN" sz="2800" kern="100" dirty="0">
                        <a:effectLst/>
                        <a:latin typeface="+mj-lt"/>
                        <a:ea typeface="宋体"/>
                      </a:endParaRPr>
                    </a:p>
                  </a:txBody>
                  <a:tcPr marL="68580" marR="68580" marT="0" marB="0" anchor="ctr"/>
                </a:tc>
                <a:tc>
                  <a:txBody>
                    <a:bodyPr/>
                    <a:lstStyle/>
                    <a:p>
                      <a:pPr algn="ctr">
                        <a:lnSpc>
                          <a:spcPct val="150000"/>
                        </a:lnSpc>
                        <a:spcBef>
                          <a:spcPts val="600"/>
                        </a:spcBef>
                        <a:spcAft>
                          <a:spcPts val="0"/>
                        </a:spcAft>
                      </a:pPr>
                      <a:r>
                        <a:rPr lang="en-US" sz="2800" kern="100" dirty="0" smtClean="0">
                          <a:solidFill>
                            <a:schemeClr val="tx1">
                              <a:lumMod val="65000"/>
                              <a:lumOff val="35000"/>
                            </a:schemeClr>
                          </a:solidFill>
                          <a:effectLst/>
                          <a:latin typeface="Calibri"/>
                          <a:ea typeface="宋体"/>
                        </a:rPr>
                        <a:t>2.40a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3">
                        <a:lumMod val="40000"/>
                        <a:lumOff val="60000"/>
                      </a:schemeClr>
                    </a:solidFill>
                  </a:tcPr>
                </a:tc>
                <a:tc>
                  <a:txBody>
                    <a:bodyPr/>
                    <a:lstStyle/>
                    <a:p>
                      <a:pPr algn="ctr">
                        <a:lnSpc>
                          <a:spcPct val="150000"/>
                        </a:lnSpc>
                        <a:spcBef>
                          <a:spcPts val="600"/>
                        </a:spcBef>
                        <a:spcAft>
                          <a:spcPts val="0"/>
                        </a:spcAft>
                      </a:pPr>
                      <a:r>
                        <a:rPr lang="en-US" sz="2800" kern="100" dirty="0" smtClean="0">
                          <a:solidFill>
                            <a:schemeClr val="tx1">
                              <a:lumMod val="65000"/>
                              <a:lumOff val="35000"/>
                            </a:schemeClr>
                          </a:solidFill>
                          <a:effectLst/>
                          <a:latin typeface="Calibri"/>
                          <a:ea typeface="宋体"/>
                        </a:rPr>
                        <a:t>2.22a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3">
                        <a:lumMod val="40000"/>
                        <a:lumOff val="60000"/>
                      </a:schemeClr>
                    </a:solidFill>
                  </a:tcPr>
                </a:tc>
                <a:tc>
                  <a:txBody>
                    <a:bodyPr/>
                    <a:lstStyle/>
                    <a:p>
                      <a:pPr algn="ctr">
                        <a:lnSpc>
                          <a:spcPct val="150000"/>
                        </a:lnSpc>
                        <a:spcBef>
                          <a:spcPts val="600"/>
                        </a:spcBef>
                        <a:spcAft>
                          <a:spcPts val="0"/>
                        </a:spcAft>
                      </a:pPr>
                      <a:r>
                        <a:rPr lang="en-US" sz="2800" kern="100" dirty="0" smtClean="0">
                          <a:solidFill>
                            <a:schemeClr val="tx1">
                              <a:lumMod val="65000"/>
                              <a:lumOff val="35000"/>
                            </a:schemeClr>
                          </a:solidFill>
                          <a:effectLst/>
                          <a:latin typeface="Calibri"/>
                          <a:ea typeface="宋体"/>
                        </a:rPr>
                        <a:t>0.20a</a:t>
                      </a:r>
                      <a:endParaRPr lang="zh-CN" sz="2800" kern="100" dirty="0">
                        <a:solidFill>
                          <a:schemeClr val="tx1">
                            <a:lumMod val="65000"/>
                            <a:lumOff val="35000"/>
                          </a:schemeClr>
                        </a:solidFill>
                        <a:effectLst/>
                        <a:latin typeface="Times New Roman"/>
                        <a:ea typeface="宋体"/>
                      </a:endParaRPr>
                    </a:p>
                  </a:txBody>
                  <a:tcPr marL="68580" marR="68580" marT="0" marB="0" anchor="ctr">
                    <a:solidFill>
                      <a:schemeClr val="accent3">
                        <a:lumMod val="40000"/>
                        <a:lumOff val="60000"/>
                      </a:schemeClr>
                    </a:solidFill>
                  </a:tcPr>
                </a:tc>
                <a:tc>
                  <a:txBody>
                    <a:bodyPr/>
                    <a:lstStyle/>
                    <a:p>
                      <a:pPr algn="ctr">
                        <a:lnSpc>
                          <a:spcPct val="150000"/>
                        </a:lnSpc>
                        <a:spcBef>
                          <a:spcPts val="600"/>
                        </a:spcBef>
                        <a:spcAft>
                          <a:spcPts val="0"/>
                        </a:spcAft>
                      </a:pPr>
                      <a:r>
                        <a:rPr lang="en-US" sz="2800" b="1" kern="100" dirty="0" smtClean="0">
                          <a:solidFill>
                            <a:schemeClr val="tx1"/>
                          </a:solidFill>
                          <a:effectLst/>
                          <a:latin typeface="Calibri"/>
                          <a:ea typeface="宋体"/>
                        </a:rPr>
                        <a:t>0.13b</a:t>
                      </a:r>
                      <a:endParaRPr lang="zh-CN" sz="2800" kern="100" dirty="0">
                        <a:solidFill>
                          <a:schemeClr val="tx1"/>
                        </a:solidFill>
                        <a:effectLst/>
                        <a:latin typeface="Times New Roman"/>
                        <a:ea typeface="宋体"/>
                      </a:endParaRPr>
                    </a:p>
                  </a:txBody>
                  <a:tcPr marL="68580" marR="68580" marT="0" marB="0" anchor="ctr">
                    <a:solidFill>
                      <a:schemeClr val="accent3">
                        <a:lumMod val="40000"/>
                        <a:lumOff val="60000"/>
                      </a:schemeClr>
                    </a:solidFill>
                  </a:tcPr>
                </a:tc>
                <a:tc>
                  <a:txBody>
                    <a:bodyPr/>
                    <a:lstStyle/>
                    <a:p>
                      <a:pPr algn="ctr">
                        <a:lnSpc>
                          <a:spcPct val="150000"/>
                        </a:lnSpc>
                        <a:spcBef>
                          <a:spcPts val="600"/>
                        </a:spcBef>
                        <a:spcAft>
                          <a:spcPts val="0"/>
                        </a:spcAft>
                      </a:pPr>
                      <a:r>
                        <a:rPr lang="en-US" sz="2800" b="1" kern="100" dirty="0" smtClean="0">
                          <a:solidFill>
                            <a:schemeClr val="tx1"/>
                          </a:solidFill>
                          <a:effectLst/>
                          <a:latin typeface="Calibri"/>
                          <a:ea typeface="宋体"/>
                        </a:rPr>
                        <a:t>3.45b</a:t>
                      </a:r>
                      <a:endParaRPr lang="zh-CN" sz="2800" kern="100" dirty="0">
                        <a:solidFill>
                          <a:schemeClr val="tx1"/>
                        </a:solidFill>
                        <a:effectLst/>
                        <a:latin typeface="Times New Roman"/>
                        <a:ea typeface="宋体"/>
                      </a:endParaRPr>
                    </a:p>
                  </a:txBody>
                  <a:tcPr marL="68580" marR="68580" marT="0" marB="0" anchor="ctr">
                    <a:solidFill>
                      <a:schemeClr val="accent3">
                        <a:lumMod val="40000"/>
                        <a:lumOff val="60000"/>
                      </a:schemeClr>
                    </a:solidFill>
                  </a:tcPr>
                </a:tc>
                <a:tc>
                  <a:txBody>
                    <a:bodyPr/>
                    <a:lstStyle/>
                    <a:p>
                      <a:pPr algn="ctr">
                        <a:lnSpc>
                          <a:spcPct val="150000"/>
                        </a:lnSpc>
                        <a:spcBef>
                          <a:spcPts val="600"/>
                        </a:spcBef>
                        <a:spcAft>
                          <a:spcPts val="0"/>
                        </a:spcAft>
                      </a:pPr>
                      <a:r>
                        <a:rPr lang="en-US" sz="2800" b="1" kern="100" dirty="0" smtClean="0">
                          <a:solidFill>
                            <a:schemeClr val="tx1"/>
                          </a:solidFill>
                          <a:effectLst/>
                          <a:latin typeface="Calibri"/>
                          <a:ea typeface="宋体"/>
                        </a:rPr>
                        <a:t>3.12b</a:t>
                      </a:r>
                      <a:endParaRPr lang="zh-CN" sz="2800" kern="100" dirty="0">
                        <a:solidFill>
                          <a:schemeClr val="tx1"/>
                        </a:solidFill>
                        <a:effectLst/>
                        <a:latin typeface="Times New Roman"/>
                        <a:ea typeface="宋体"/>
                      </a:endParaRPr>
                    </a:p>
                  </a:txBody>
                  <a:tcPr marL="68580" marR="68580" marT="0" marB="0" anchor="ctr">
                    <a:solidFill>
                      <a:schemeClr val="accent3">
                        <a:lumMod val="40000"/>
                        <a:lumOff val="60000"/>
                      </a:schemeClr>
                    </a:solidFill>
                  </a:tcPr>
                </a:tc>
              </a:tr>
            </a:tbl>
          </a:graphicData>
        </a:graphic>
      </p:graphicFrame>
      <p:sp>
        <p:nvSpPr>
          <p:cNvPr id="51" name="TextBox 50"/>
          <p:cNvSpPr txBox="1"/>
          <p:nvPr/>
        </p:nvSpPr>
        <p:spPr>
          <a:xfrm>
            <a:off x="22762568" y="9115425"/>
            <a:ext cx="9431526" cy="954107"/>
          </a:xfrm>
          <a:prstGeom prst="rect">
            <a:avLst/>
          </a:prstGeom>
          <a:noFill/>
        </p:spPr>
        <p:txBody>
          <a:bodyPr wrap="square" rtlCol="0">
            <a:spAutoFit/>
          </a:bodyPr>
          <a:lstStyle/>
          <a:p>
            <a:pPr marL="457200" indent="-457200">
              <a:buFont typeface="Wingdings" pitchFamily="2" charset="2"/>
              <a:buChar char="Ø"/>
            </a:pPr>
            <a:r>
              <a:rPr lang="en-US" altLang="zh-CN" sz="2800" dirty="0" smtClean="0"/>
              <a:t>Early-season peach tree lost more </a:t>
            </a:r>
            <a:r>
              <a:rPr lang="en-US" altLang="zh-CN" sz="2800" dirty="0"/>
              <a:t>n</a:t>
            </a:r>
            <a:r>
              <a:rPr lang="en-US" altLang="zh-CN" sz="2800" dirty="0" smtClean="0"/>
              <a:t>itrogen, phosphorus and potassium than late-season peach tree through pruning.</a:t>
            </a:r>
            <a:endParaRPr lang="zh-CN" altLang="en-US" sz="2800" dirty="0"/>
          </a:p>
        </p:txBody>
      </p:sp>
      <p:sp>
        <p:nvSpPr>
          <p:cNvPr id="102" name="TextBox 101"/>
          <p:cNvSpPr txBox="1"/>
          <p:nvPr/>
        </p:nvSpPr>
        <p:spPr>
          <a:xfrm>
            <a:off x="33022193" y="9115425"/>
            <a:ext cx="9431526" cy="954107"/>
          </a:xfrm>
          <a:prstGeom prst="rect">
            <a:avLst/>
          </a:prstGeom>
          <a:noFill/>
        </p:spPr>
        <p:txBody>
          <a:bodyPr wrap="square" rtlCol="0">
            <a:spAutoFit/>
          </a:bodyPr>
          <a:lstStyle/>
          <a:p>
            <a:pPr marL="457200" indent="-457200">
              <a:buFont typeface="Wingdings" pitchFamily="2" charset="2"/>
              <a:buChar char="Ø"/>
            </a:pPr>
            <a:r>
              <a:rPr lang="en-US" altLang="zh-CN" sz="2800" dirty="0" smtClean="0"/>
              <a:t>Early-season peach tree lost more </a:t>
            </a:r>
            <a:r>
              <a:rPr lang="en-US" altLang="zh-CN" sz="2800" dirty="0"/>
              <a:t>p</a:t>
            </a:r>
            <a:r>
              <a:rPr lang="en-US" altLang="zh-CN" sz="2800" dirty="0" smtClean="0"/>
              <a:t>hosphorus and potassium than late-season peach tree through </a:t>
            </a:r>
            <a:r>
              <a:rPr lang="en-US" altLang="zh-CN" sz="2800" dirty="0"/>
              <a:t>t</a:t>
            </a:r>
            <a:r>
              <a:rPr lang="en-US" altLang="zh-CN" sz="2800" dirty="0" smtClean="0"/>
              <a:t>hinning.</a:t>
            </a:r>
            <a:endParaRPr lang="zh-CN" altLang="en-US" sz="2800" dirty="0"/>
          </a:p>
        </p:txBody>
      </p:sp>
      <p:sp>
        <p:nvSpPr>
          <p:cNvPr id="103" name="TextBox 102"/>
          <p:cNvSpPr txBox="1"/>
          <p:nvPr/>
        </p:nvSpPr>
        <p:spPr>
          <a:xfrm>
            <a:off x="22762568" y="14910715"/>
            <a:ext cx="9431526" cy="954107"/>
          </a:xfrm>
          <a:prstGeom prst="rect">
            <a:avLst/>
          </a:prstGeom>
          <a:noFill/>
        </p:spPr>
        <p:txBody>
          <a:bodyPr wrap="square" rtlCol="0">
            <a:spAutoFit/>
          </a:bodyPr>
          <a:lstStyle/>
          <a:p>
            <a:pPr marL="457200" indent="-457200">
              <a:buFont typeface="Wingdings" pitchFamily="2" charset="2"/>
              <a:buChar char="Ø"/>
            </a:pPr>
            <a:r>
              <a:rPr lang="en-US" altLang="zh-CN" sz="2800" dirty="0" smtClean="0"/>
              <a:t>Late-season peach tree lost more nitrogen, phosphorus and potassium than early-season peach tree through harvesting.</a:t>
            </a:r>
            <a:endParaRPr lang="zh-CN" altLang="en-US" sz="2800" dirty="0"/>
          </a:p>
        </p:txBody>
      </p:sp>
      <p:sp>
        <p:nvSpPr>
          <p:cNvPr id="104" name="TextBox 103"/>
          <p:cNvSpPr txBox="1"/>
          <p:nvPr/>
        </p:nvSpPr>
        <p:spPr>
          <a:xfrm>
            <a:off x="33022193" y="14905643"/>
            <a:ext cx="9431526" cy="954107"/>
          </a:xfrm>
          <a:prstGeom prst="rect">
            <a:avLst/>
          </a:prstGeom>
          <a:noFill/>
        </p:spPr>
        <p:txBody>
          <a:bodyPr wrap="square" rtlCol="0">
            <a:spAutoFit/>
          </a:bodyPr>
          <a:lstStyle/>
          <a:p>
            <a:pPr marL="457200" indent="-457200">
              <a:buFont typeface="Wingdings" pitchFamily="2" charset="2"/>
              <a:buChar char="Ø"/>
            </a:pPr>
            <a:r>
              <a:rPr lang="en-US" altLang="zh-CN" sz="2800" dirty="0" smtClean="0"/>
              <a:t>Early-season peach tree lost more </a:t>
            </a:r>
            <a:r>
              <a:rPr lang="en-US" altLang="zh-CN" sz="2800" dirty="0"/>
              <a:t>p</a:t>
            </a:r>
            <a:r>
              <a:rPr lang="en-US" altLang="zh-CN" sz="2800" dirty="0" smtClean="0"/>
              <a:t>hosphorus and potassium than late-season peach tree through leaf fall.</a:t>
            </a:r>
            <a:endParaRPr lang="zh-CN" altLang="en-US" sz="2800" dirty="0"/>
          </a:p>
        </p:txBody>
      </p:sp>
      <p:sp>
        <p:nvSpPr>
          <p:cNvPr id="105" name="TextBox 104"/>
          <p:cNvSpPr txBox="1"/>
          <p:nvPr/>
        </p:nvSpPr>
        <p:spPr>
          <a:xfrm>
            <a:off x="22752093" y="20926425"/>
            <a:ext cx="9431526" cy="1384995"/>
          </a:xfrm>
          <a:prstGeom prst="rect">
            <a:avLst/>
          </a:prstGeom>
          <a:noFill/>
        </p:spPr>
        <p:txBody>
          <a:bodyPr wrap="square" rtlCol="0">
            <a:spAutoFit/>
          </a:bodyPr>
          <a:lstStyle/>
          <a:p>
            <a:pPr marL="457200" indent="-457200">
              <a:buFont typeface="Wingdings" pitchFamily="2" charset="2"/>
              <a:buChar char="Ø"/>
            </a:pPr>
            <a:r>
              <a:rPr lang="en-US" altLang="zh-CN" sz="2800" dirty="0" smtClean="0"/>
              <a:t>Early-season peach tree have more pruned wood, less harvesting fruits and more fallen leaves than late-season peach tree.</a:t>
            </a:r>
            <a:endParaRPr lang="zh-CN" altLang="en-US" sz="2800" dirty="0"/>
          </a:p>
        </p:txBody>
      </p:sp>
      <p:sp>
        <p:nvSpPr>
          <p:cNvPr id="106" name="TextBox 105"/>
          <p:cNvSpPr txBox="1"/>
          <p:nvPr/>
        </p:nvSpPr>
        <p:spPr>
          <a:xfrm>
            <a:off x="33001837" y="20926425"/>
            <a:ext cx="9431526" cy="1384995"/>
          </a:xfrm>
          <a:prstGeom prst="rect">
            <a:avLst/>
          </a:prstGeom>
          <a:noFill/>
        </p:spPr>
        <p:txBody>
          <a:bodyPr wrap="square" rtlCol="0">
            <a:spAutoFit/>
          </a:bodyPr>
          <a:lstStyle/>
          <a:p>
            <a:pPr marL="457200" indent="-457200">
              <a:buFont typeface="Wingdings" pitchFamily="2" charset="2"/>
              <a:buChar char="Ø"/>
            </a:pPr>
            <a:r>
              <a:rPr lang="en-US" altLang="zh-CN" sz="2800" dirty="0" smtClean="0"/>
              <a:t>Leaf analysis shows that nitrogen and phosphorus is in sufficient level but potassium is much higher than the recommended level. </a:t>
            </a:r>
            <a:endParaRPr lang="zh-CN" altLang="en-US" sz="2800" dirty="0"/>
          </a:p>
        </p:txBody>
      </p:sp>
      <p:cxnSp>
        <p:nvCxnSpPr>
          <p:cNvPr id="107" name="Straight Connector 106"/>
          <p:cNvCxnSpPr/>
          <p:nvPr/>
        </p:nvCxnSpPr>
        <p:spPr>
          <a:xfrm flipV="1">
            <a:off x="31317239" y="19200897"/>
            <a:ext cx="764088" cy="7606"/>
          </a:xfrm>
          <a:prstGeom prst="line">
            <a:avLst/>
          </a:prstGeom>
          <a:ln w="38100">
            <a:solidFill>
              <a:srgbClr val="BD6413"/>
            </a:solidFill>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30643763" y="28470225"/>
            <a:ext cx="2056356" cy="7620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ounded Rectangle 2"/>
          <p:cNvSpPr/>
          <p:nvPr/>
        </p:nvSpPr>
        <p:spPr>
          <a:xfrm>
            <a:off x="523013" y="3476625"/>
            <a:ext cx="4592706" cy="106805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tx1"/>
                </a:solidFill>
              </a:rPr>
              <a:t>Introduction</a:t>
            </a:r>
          </a:p>
        </p:txBody>
      </p:sp>
      <p:sp>
        <p:nvSpPr>
          <p:cNvPr id="108" name="Rounded Rectangle 107"/>
          <p:cNvSpPr/>
          <p:nvPr/>
        </p:nvSpPr>
        <p:spPr>
          <a:xfrm>
            <a:off x="523013" y="24594949"/>
            <a:ext cx="6995053" cy="106805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6000" b="1" dirty="0">
                <a:solidFill>
                  <a:schemeClr val="tx1"/>
                </a:solidFill>
              </a:rPr>
              <a:t>Material &amp; Methods</a:t>
            </a:r>
            <a:endParaRPr lang="zh-CN" altLang="zh-CN" sz="6000" dirty="0">
              <a:solidFill>
                <a:schemeClr val="tx1"/>
              </a:solidFill>
            </a:endParaRPr>
          </a:p>
        </p:txBody>
      </p:sp>
      <p:sp>
        <p:nvSpPr>
          <p:cNvPr id="109" name="Rounded Rectangle 108"/>
          <p:cNvSpPr/>
          <p:nvPr/>
        </p:nvSpPr>
        <p:spPr>
          <a:xfrm>
            <a:off x="22279270" y="3476625"/>
            <a:ext cx="2741334" cy="106805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tx1"/>
                </a:solidFill>
              </a:rPr>
              <a:t>Results</a:t>
            </a:r>
          </a:p>
        </p:txBody>
      </p:sp>
      <p:sp>
        <p:nvSpPr>
          <p:cNvPr id="110" name="Rounded Rectangle 109"/>
          <p:cNvSpPr/>
          <p:nvPr/>
        </p:nvSpPr>
        <p:spPr>
          <a:xfrm>
            <a:off x="22279270" y="22415781"/>
            <a:ext cx="4295169" cy="106805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tx1"/>
                </a:solidFill>
              </a:rPr>
              <a:t>Conclusions</a:t>
            </a:r>
          </a:p>
        </p:txBody>
      </p:sp>
    </p:spTree>
    <p:extLst>
      <p:ext uri="{BB962C8B-B14F-4D97-AF65-F5344CB8AC3E}">
        <p14:creationId xmlns:p14="http://schemas.microsoft.com/office/powerpoint/2010/main" val="2636634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30671</TotalTime>
  <Words>702</Words>
  <Application>Microsoft Office PowerPoint</Application>
  <PresentationFormat>Custom</PresentationFormat>
  <Paragraphs>250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dc:creator>
  <cp:lastModifiedBy>Qi</cp:lastModifiedBy>
  <cp:revision>183</cp:revision>
  <cp:lastPrinted>2018-03-19T20:32:19Z</cp:lastPrinted>
  <dcterms:created xsi:type="dcterms:W3CDTF">2006-08-16T00:00:00Z</dcterms:created>
  <dcterms:modified xsi:type="dcterms:W3CDTF">2018-03-26T19:21:07Z</dcterms:modified>
</cp:coreProperties>
</file>