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62" r:id="rId2"/>
  </p:sldMasterIdLst>
  <p:notesMasterIdLst>
    <p:notesMasterId r:id="rId4"/>
  </p:notesMasterIdLst>
  <p:handoutMasterIdLst>
    <p:handoutMasterId r:id="rId5"/>
  </p:handoutMasterIdLst>
  <p:sldIdLst>
    <p:sldId id="256" r:id="rId3"/>
  </p:sldIdLst>
  <p:sldSz cx="32918400" cy="43891200"/>
  <p:notesSz cx="7315200" cy="9601200"/>
  <p:embeddedFontLst>
    <p:embeddedFont>
      <p:font typeface="Calibri" panose="020F0502020204030204" pitchFamily="34" charset="0"/>
      <p:regular r:id="rId6"/>
      <p:bold r:id="rId7"/>
      <p:italic r:id="rId8"/>
      <p:boldItalic r:id="rId9"/>
    </p:embeddedFont>
    <p:embeddedFont>
      <p:font typeface="Georgia" panose="02040502050405020303" pitchFamily="18" charset="0"/>
      <p:regular r:id="rId10"/>
      <p:bold r:id="rId11"/>
      <p:italic r:id="rId12"/>
    </p:embeddedFont>
    <p:embeddedFont>
      <p:font typeface="Gill Sans MT" panose="020B0502020104020203" pitchFamily="34" charset="0"/>
      <p:regular r:id="rId13"/>
      <p:bold r:id="rId14"/>
      <p:italic r:id="rId15"/>
      <p:boldItalic r:id="rId16"/>
    </p:embeddedFont>
  </p:embeddedFontLst>
  <p:defaultTextStyle>
    <a:defPPr>
      <a:defRPr lang="en-US"/>
    </a:defPPr>
    <a:lvl1pPr marL="0" algn="l" defTabSz="3950208" rtl="0" eaLnBrk="1" latinLnBrk="0" hangingPunct="1">
      <a:defRPr sz="7776" kern="1200">
        <a:solidFill>
          <a:schemeClr val="tx1"/>
        </a:solidFill>
        <a:latin typeface="+mn-lt"/>
        <a:ea typeface="+mn-ea"/>
        <a:cs typeface="+mn-cs"/>
      </a:defRPr>
    </a:lvl1pPr>
    <a:lvl2pPr marL="1975104" algn="l" defTabSz="3950208" rtl="0" eaLnBrk="1" latinLnBrk="0" hangingPunct="1">
      <a:defRPr sz="7776" kern="1200">
        <a:solidFill>
          <a:schemeClr val="tx1"/>
        </a:solidFill>
        <a:latin typeface="+mn-lt"/>
        <a:ea typeface="+mn-ea"/>
        <a:cs typeface="+mn-cs"/>
      </a:defRPr>
    </a:lvl2pPr>
    <a:lvl3pPr marL="3950208" algn="l" defTabSz="3950208" rtl="0" eaLnBrk="1" latinLnBrk="0" hangingPunct="1">
      <a:defRPr sz="7776" kern="1200">
        <a:solidFill>
          <a:schemeClr val="tx1"/>
        </a:solidFill>
        <a:latin typeface="+mn-lt"/>
        <a:ea typeface="+mn-ea"/>
        <a:cs typeface="+mn-cs"/>
      </a:defRPr>
    </a:lvl3pPr>
    <a:lvl4pPr marL="5925312" algn="l" defTabSz="3950208" rtl="0" eaLnBrk="1" latinLnBrk="0" hangingPunct="1">
      <a:defRPr sz="7776" kern="1200">
        <a:solidFill>
          <a:schemeClr val="tx1"/>
        </a:solidFill>
        <a:latin typeface="+mn-lt"/>
        <a:ea typeface="+mn-ea"/>
        <a:cs typeface="+mn-cs"/>
      </a:defRPr>
    </a:lvl4pPr>
    <a:lvl5pPr marL="7900416" algn="l" defTabSz="3950208" rtl="0" eaLnBrk="1" latinLnBrk="0" hangingPunct="1">
      <a:defRPr sz="7776" kern="1200">
        <a:solidFill>
          <a:schemeClr val="tx1"/>
        </a:solidFill>
        <a:latin typeface="+mn-lt"/>
        <a:ea typeface="+mn-ea"/>
        <a:cs typeface="+mn-cs"/>
      </a:defRPr>
    </a:lvl5pPr>
    <a:lvl6pPr marL="9875520" algn="l" defTabSz="3950208" rtl="0" eaLnBrk="1" latinLnBrk="0" hangingPunct="1">
      <a:defRPr sz="7776" kern="1200">
        <a:solidFill>
          <a:schemeClr val="tx1"/>
        </a:solidFill>
        <a:latin typeface="+mn-lt"/>
        <a:ea typeface="+mn-ea"/>
        <a:cs typeface="+mn-cs"/>
      </a:defRPr>
    </a:lvl6pPr>
    <a:lvl7pPr marL="11850624" algn="l" defTabSz="3950208" rtl="0" eaLnBrk="1" latinLnBrk="0" hangingPunct="1">
      <a:defRPr sz="7776" kern="1200">
        <a:solidFill>
          <a:schemeClr val="tx1"/>
        </a:solidFill>
        <a:latin typeface="+mn-lt"/>
        <a:ea typeface="+mn-ea"/>
        <a:cs typeface="+mn-cs"/>
      </a:defRPr>
    </a:lvl7pPr>
    <a:lvl8pPr marL="13825728" algn="l" defTabSz="3950208" rtl="0" eaLnBrk="1" latinLnBrk="0" hangingPunct="1">
      <a:defRPr sz="7776" kern="1200">
        <a:solidFill>
          <a:schemeClr val="tx1"/>
        </a:solidFill>
        <a:latin typeface="+mn-lt"/>
        <a:ea typeface="+mn-ea"/>
        <a:cs typeface="+mn-cs"/>
      </a:defRPr>
    </a:lvl8pPr>
    <a:lvl9pPr marL="15800832" algn="l" defTabSz="3950208" rtl="0" eaLnBrk="1" latinLnBrk="0" hangingPunct="1">
      <a:defRPr sz="7776" kern="1200">
        <a:solidFill>
          <a:schemeClr val="tx1"/>
        </a:solidFill>
        <a:latin typeface="+mn-lt"/>
        <a:ea typeface="+mn-ea"/>
        <a:cs typeface="+mn-cs"/>
      </a:defRPr>
    </a:lvl9pPr>
  </p:defaultTextStyle>
  <p:extLst>
    <p:ext uri="{EFAFB233-063F-42B5-8137-9DF3F51BA10A}">
      <p15:sldGuideLst xmlns:p15="http://schemas.microsoft.com/office/powerpoint/2012/main">
        <p15:guide id="2" pos="10104" userDrawn="1">
          <p15:clr>
            <a:srgbClr val="A4A3A4"/>
          </p15:clr>
        </p15:guide>
        <p15:guide id="6" pos="19920" userDrawn="1">
          <p15:clr>
            <a:srgbClr val="A4A3A4"/>
          </p15:clr>
        </p15:guide>
        <p15:guide id="7" pos="10632" userDrawn="1">
          <p15:clr>
            <a:srgbClr val="A4A3A4"/>
          </p15:clr>
        </p15:guide>
        <p15:guide id="8" pos="816" userDrawn="1">
          <p15:clr>
            <a:srgbClr val="A4A3A4"/>
          </p15:clr>
        </p15:guide>
        <p15:guide id="9" orient="horz" pos="13824">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9B3F"/>
    <a:srgbClr val="2B993D"/>
    <a:srgbClr val="28903A"/>
    <a:srgbClr val="248034"/>
    <a:srgbClr val="248033"/>
    <a:srgbClr val="43B356"/>
    <a:srgbClr val="34BA4A"/>
    <a:srgbClr val="5387BE"/>
    <a:srgbClr val="D5F3DA"/>
    <a:srgbClr val="C7EF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222" autoAdjust="0"/>
    <p:restoredTop sz="99710" autoAdjust="0"/>
  </p:normalViewPr>
  <p:slideViewPr>
    <p:cSldViewPr snapToGrid="0">
      <p:cViewPr>
        <p:scale>
          <a:sx n="70" d="100"/>
          <a:sy n="70" d="100"/>
        </p:scale>
        <p:origin x="-420" y="-16412"/>
      </p:cViewPr>
      <p:guideLst>
        <p:guide pos="10104"/>
        <p:guide pos="19920"/>
        <p:guide pos="10632"/>
        <p:guide pos="816"/>
        <p:guide orient="horz" pos="1382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66" d="100"/>
          <a:sy n="66" d="100"/>
        </p:scale>
        <p:origin x="-3288" y="-102"/>
      </p:cViewPr>
      <p:guideLst>
        <p:guide orient="horz" pos="3024"/>
        <p:guide pos="2304"/>
      </p:guideLst>
    </p:cSldViewPr>
  </p:notes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1.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handoutMaster" Target="handoutMasters/handout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font" Target="fonts/font9.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527589544"/>
        <c:axId val="527590328"/>
      </c:lineChart>
      <c:catAx>
        <c:axId val="527589544"/>
        <c:scaling>
          <c:orientation val="minMax"/>
        </c:scaling>
        <c:delete val="0"/>
        <c:axPos val="b"/>
        <c:numFmt formatCode="General" sourceLinked="0"/>
        <c:majorTickMark val="out"/>
        <c:minorTickMark val="none"/>
        <c:tickLblPos val="nextTo"/>
        <c:crossAx val="527590328"/>
        <c:crosses val="autoZero"/>
        <c:auto val="1"/>
        <c:lblAlgn val="ctr"/>
        <c:lblOffset val="100"/>
        <c:noMultiLvlLbl val="0"/>
      </c:catAx>
      <c:valAx>
        <c:axId val="527590328"/>
        <c:scaling>
          <c:orientation val="minMax"/>
        </c:scaling>
        <c:delete val="0"/>
        <c:axPos val="l"/>
        <c:majorGridlines/>
        <c:numFmt formatCode="General" sourceLinked="1"/>
        <c:majorTickMark val="out"/>
        <c:minorTickMark val="none"/>
        <c:tickLblPos val="nextTo"/>
        <c:crossAx val="52758954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257B2BAE-E3B7-4F95-ABA8-9F9B20C71355}" type="datetimeFigureOut">
              <a:rPr lang="en-US" smtClean="0"/>
              <a:pPr/>
              <a:t>1/19/2017</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156BF2EA-C791-402C-BA72-39851781DFA2}" type="slidenum">
              <a:rPr lang="en-US" smtClean="0"/>
              <a:pPr/>
              <a:t>‹#›</a:t>
            </a:fld>
            <a:endParaRPr lang="en-US"/>
          </a:p>
        </p:txBody>
      </p:sp>
    </p:spTree>
    <p:extLst>
      <p:ext uri="{BB962C8B-B14F-4D97-AF65-F5344CB8AC3E}">
        <p14:creationId xmlns:p14="http://schemas.microsoft.com/office/powerpoint/2010/main" val="3922760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14B61EB5-CCFD-4ACE-988B-50FDDCEDE607}" type="datetimeFigureOut">
              <a:rPr lang="en-US" smtClean="0"/>
              <a:pPr/>
              <a:t>1/19/2017</a:t>
            </a:fld>
            <a:endParaRPr lang="en-US"/>
          </a:p>
        </p:txBody>
      </p:sp>
      <p:sp>
        <p:nvSpPr>
          <p:cNvPr id="4" name="Slide Image Placeholder 3"/>
          <p:cNvSpPr>
            <a:spLocks noGrp="1" noRot="1" noChangeAspect="1"/>
          </p:cNvSpPr>
          <p:nvPr>
            <p:ph type="sldImg" idx="2"/>
          </p:nvPr>
        </p:nvSpPr>
        <p:spPr>
          <a:xfrm>
            <a:off x="2306638" y="720725"/>
            <a:ext cx="2701925"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D279C689-0710-4C72-A375-679C8DC8FBB2}" type="slidenum">
              <a:rPr lang="en-US" smtClean="0"/>
              <a:pPr/>
              <a:t>‹#›</a:t>
            </a:fld>
            <a:endParaRPr lang="en-US"/>
          </a:p>
        </p:txBody>
      </p:sp>
    </p:spTree>
    <p:extLst>
      <p:ext uri="{BB962C8B-B14F-4D97-AF65-F5344CB8AC3E}">
        <p14:creationId xmlns:p14="http://schemas.microsoft.com/office/powerpoint/2010/main" val="25666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9C689-0710-4C72-A375-679C8DC8FBB2}" type="slidenum">
              <a:rPr lang="en-US" smtClean="0"/>
              <a:pPr/>
              <a:t>1</a:t>
            </a:fld>
            <a:endParaRPr lang="en-US"/>
          </a:p>
        </p:txBody>
      </p:sp>
    </p:spTree>
    <p:extLst>
      <p:ext uri="{BB962C8B-B14F-4D97-AF65-F5344CB8AC3E}">
        <p14:creationId xmlns:p14="http://schemas.microsoft.com/office/powerpoint/2010/main" val="83946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6834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30724475"/>
            <a:ext cx="19751675" cy="36258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1600" y="3921125"/>
            <a:ext cx="19751675" cy="26335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451600" y="34350325"/>
            <a:ext cx="19751675" cy="5151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A23B4-339B-4FD7-BADD-635ADD9051C7}"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475" y="1757363"/>
            <a:ext cx="7405688" cy="37450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6238" y="1757363"/>
            <a:ext cx="22067837" cy="37450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13635038"/>
            <a:ext cx="27981275" cy="94075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125" y="24871363"/>
            <a:ext cx="23044150" cy="112172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28203525"/>
            <a:ext cx="27981275" cy="87185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5" y="18602325"/>
            <a:ext cx="27981275" cy="96012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6A23B4-339B-4FD7-BADD-635ADD9051C7}"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6238" y="10240963"/>
            <a:ext cx="14736762" cy="28967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35400" y="10240963"/>
            <a:ext cx="14736763" cy="28967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6A23B4-339B-4FD7-BADD-635ADD9051C7}"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6238" y="9825038"/>
            <a:ext cx="14544675"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6238" y="13919200"/>
            <a:ext cx="14544675"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725" y="9825038"/>
            <a:ext cx="14549438"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725" y="13919200"/>
            <a:ext cx="14549438"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6A23B4-339B-4FD7-BADD-635ADD9051C7}" type="datetimeFigureOut">
              <a:rPr lang="en-US" smtClean="0"/>
              <a:pPr/>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6A23B4-339B-4FD7-BADD-635ADD9051C7}" type="datetimeFigureOut">
              <a:rPr lang="en-US" smtClean="0"/>
              <a:pPr/>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A23B4-339B-4FD7-BADD-635ADD9051C7}" type="datetimeFigureOut">
              <a:rPr lang="en-US" smtClean="0"/>
              <a:pPr/>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747838"/>
            <a:ext cx="10829925" cy="74374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69863" y="1747838"/>
            <a:ext cx="18402300" cy="374602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6238" y="9185275"/>
            <a:ext cx="10829925"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A23B4-339B-4FD7-BADD-635ADD9051C7}"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ARE_Northeast_CMYK_2.eps"/>
          <p:cNvPicPr>
            <a:picLocks noChangeAspect="1"/>
          </p:cNvPicPr>
          <p:nvPr userDrawn="1"/>
        </p:nvPicPr>
        <p:blipFill>
          <a:blip r:embed="rId3"/>
          <a:stretch>
            <a:fillRect/>
          </a:stretch>
        </p:blipFill>
        <p:spPr>
          <a:xfrm>
            <a:off x="29122688" y="40271699"/>
            <a:ext cx="2862354" cy="2538737"/>
          </a:xfrm>
          <a:prstGeom prst="rect">
            <a:avLst/>
          </a:prstGeom>
        </p:spPr>
      </p:pic>
      <p:sp>
        <p:nvSpPr>
          <p:cNvPr id="14" name="Rectangle 13"/>
          <p:cNvSpPr/>
          <p:nvPr userDrawn="1"/>
        </p:nvSpPr>
        <p:spPr>
          <a:xfrm>
            <a:off x="0" y="6858000"/>
            <a:ext cx="32918400" cy="32990588"/>
          </a:xfrm>
          <a:prstGeom prst="rect">
            <a:avLst/>
          </a:prstGeom>
          <a:gradFill>
            <a:gsLst>
              <a:gs pos="0">
                <a:srgbClr val="28903A">
                  <a:alpha val="40000"/>
                </a:srgbClr>
              </a:gs>
              <a:gs pos="50000">
                <a:srgbClr val="C7EFCE"/>
              </a:gs>
              <a:gs pos="100000">
                <a:srgbClr val="D5F3D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14400" y="7772400"/>
            <a:ext cx="31089600" cy="315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0"/>
            <a:ext cx="32918400" cy="6858000"/>
          </a:xfrm>
          <a:prstGeom prst="rect">
            <a:avLst/>
          </a:prstGeom>
          <a:gradFill flip="none" rotWithShape="1">
            <a:gsLst>
              <a:gs pos="0">
                <a:srgbClr val="28903A">
                  <a:alpha val="40000"/>
                </a:srgb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400" y="40233600"/>
            <a:ext cx="5265209" cy="3200400"/>
          </a:xfrm>
          <a:prstGeom prst="rect">
            <a:avLst/>
          </a:prstGeom>
        </p:spPr>
      </p:pic>
      <p:cxnSp>
        <p:nvCxnSpPr>
          <p:cNvPr id="18" name="Straight Connector 17"/>
          <p:cNvCxnSpPr/>
          <p:nvPr userDrawn="1"/>
        </p:nvCxnSpPr>
        <p:spPr>
          <a:xfrm flipV="1">
            <a:off x="914400" y="39319200"/>
            <a:ext cx="31089600" cy="38631"/>
          </a:xfrm>
          <a:prstGeom prst="line">
            <a:avLst/>
          </a:prstGeom>
          <a:ln w="12700">
            <a:solidFill>
              <a:srgbClr val="28903A"/>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6858000" y="3657600"/>
            <a:ext cx="25146000" cy="1828800"/>
          </a:xfrm>
          <a:prstGeom prst="rect">
            <a:avLst/>
          </a:prstGeom>
          <a:solidFill>
            <a:srgbClr val="28903A"/>
          </a:solidFill>
          <a:ln>
            <a:solidFill>
              <a:srgbClr val="289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95020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smtClean="0">
                <a:ln w="0" cap="flat">
                  <a:noFill/>
                  <a:round/>
                </a:ln>
                <a:solidFill>
                  <a:prstClr val="white"/>
                </a:solidFill>
                <a:effectLst>
                  <a:outerShdw blurRad="50800" dist="38100" dir="2700000" algn="tl" rotWithShape="0">
                    <a:prstClr val="black">
                      <a:alpha val="80000"/>
                    </a:prstClr>
                  </a:outerShdw>
                </a:effectLst>
                <a:uLnTx/>
                <a:uFillTx/>
                <a:latin typeface="Gill Sans MT" pitchFamily="34" charset="0"/>
                <a:ea typeface="+mn-ea"/>
                <a:cs typeface="+mn-cs"/>
              </a:rPr>
              <a:t>     SARE </a:t>
            </a:r>
            <a:r>
              <a:rPr kumimoji="0" lang="en-US" sz="5500" b="1" i="0" u="none" strike="noStrike" kern="1200" cap="none" spc="0" normalizeH="0" baseline="0" noProof="0" smtClean="0">
                <a:ln w="0" cap="flat">
                  <a:noFill/>
                  <a:round/>
                </a:ln>
                <a:solidFill>
                  <a:prstClr val="white"/>
                </a:solidFill>
                <a:effectLst>
                  <a:outerShdw blurRad="50800" dist="38100" dir="2700000" algn="tl" rotWithShape="0">
                    <a:prstClr val="black">
                      <a:alpha val="80000"/>
                    </a:prstClr>
                  </a:outerShdw>
                </a:effectLst>
                <a:uLnTx/>
                <a:uFillTx/>
                <a:latin typeface="Gill Sans MT" pitchFamily="34" charset="0"/>
                <a:ea typeface="+mn-ea"/>
                <a:cs typeface="+mn-cs"/>
              </a:rPr>
              <a:t>PROJECT</a:t>
            </a:r>
            <a:endParaRPr kumimoji="0" lang="en-US" sz="5400" b="1" i="0" u="none" strike="noStrike" kern="1200" cap="none" spc="0" normalizeH="0" baseline="0" noProof="0" dirty="0">
              <a:ln w="0" cap="flat">
                <a:noFill/>
                <a:round/>
              </a:ln>
              <a:solidFill>
                <a:srgbClr val="5387BE"/>
              </a:solidFill>
              <a:effectLst/>
              <a:uLnTx/>
              <a:uFillTx/>
              <a:latin typeface="Gill Sans MT" pitchFamily="34" charset="0"/>
              <a:ea typeface="+mn-ea"/>
              <a:cs typeface="+mn-cs"/>
            </a:endParaRPr>
          </a:p>
        </p:txBody>
      </p:sp>
      <p:sp>
        <p:nvSpPr>
          <p:cNvPr id="13" name="TextBox 12"/>
          <p:cNvSpPr txBox="1"/>
          <p:nvPr userDrawn="1"/>
        </p:nvSpPr>
        <p:spPr>
          <a:xfrm>
            <a:off x="29076606" y="42924621"/>
            <a:ext cx="2927394" cy="604629"/>
          </a:xfrm>
          <a:prstGeom prst="rect">
            <a:avLst/>
          </a:prstGeom>
          <a:noFill/>
        </p:spPr>
        <p:txBody>
          <a:bodyPr wrap="square" rtlCol="0">
            <a:noAutofit/>
          </a:bodyPr>
          <a:lstStyle/>
          <a:p>
            <a:pPr algn="ctr"/>
            <a:r>
              <a:rPr lang="en-US" sz="3200" smtClean="0">
                <a:latin typeface="Gill Sans MT" pitchFamily="34" charset="0"/>
              </a:rPr>
              <a:t>nesare.org</a:t>
            </a:r>
            <a:endParaRPr lang="en-US" sz="3200">
              <a:latin typeface="Gill Sans MT" pitchFamily="34" charset="0"/>
            </a:endParaRPr>
          </a:p>
        </p:txBody>
      </p:sp>
      <p:pic>
        <p:nvPicPr>
          <p:cNvPr id="11" name="Picture 10" descr="SARE_Northeast_CMYK_2.eps"/>
          <p:cNvPicPr>
            <a:picLocks noChangeAspect="1"/>
          </p:cNvPicPr>
          <p:nvPr userDrawn="1"/>
        </p:nvPicPr>
        <p:blipFill>
          <a:blip r:embed="rId3"/>
          <a:stretch>
            <a:fillRect/>
          </a:stretch>
        </p:blipFill>
        <p:spPr>
          <a:xfrm>
            <a:off x="1045029" y="1022407"/>
            <a:ext cx="5065486" cy="4492784"/>
          </a:xfrm>
          <a:prstGeom prst="rect">
            <a:avLst/>
          </a:prstGeom>
        </p:spPr>
      </p:pic>
    </p:spTree>
    <p:extLst>
      <p:ext uri="{BB962C8B-B14F-4D97-AF65-F5344CB8AC3E}">
        <p14:creationId xmlns:p14="http://schemas.microsoft.com/office/powerpoint/2010/main" val="21653290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3291882"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0" indent="0" algn="l" defTabSz="3291882" rtl="0" eaLnBrk="1" latinLnBrk="0" hangingPunct="1">
        <a:lnSpc>
          <a:spcPct val="90000"/>
        </a:lnSpc>
        <a:spcBef>
          <a:spcPts val="3600"/>
        </a:spcBef>
        <a:buFont typeface="Arial" panose="020B0604020202020204" pitchFamily="34" charset="0"/>
        <a:buNone/>
        <a:defRPr sz="1600" kern="1200">
          <a:solidFill>
            <a:schemeClr val="tx1"/>
          </a:solidFill>
          <a:latin typeface="+mn-lt"/>
          <a:ea typeface="+mn-ea"/>
          <a:cs typeface="+mn-cs"/>
        </a:defRPr>
      </a:lvl1pPr>
      <a:lvl2pPr marL="2468910" indent="-822970" algn="l" defTabSz="3291882"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52" indent="-822970" algn="l" defTabSz="3291882"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92"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732"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67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61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55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49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82" rtl="0" eaLnBrk="1" latinLnBrk="0" hangingPunct="1">
        <a:defRPr sz="6480" kern="1200">
          <a:solidFill>
            <a:schemeClr val="tx1"/>
          </a:solidFill>
          <a:latin typeface="+mn-lt"/>
          <a:ea typeface="+mn-ea"/>
          <a:cs typeface="+mn-cs"/>
        </a:defRPr>
      </a:lvl1pPr>
      <a:lvl2pPr marL="1645940" algn="l" defTabSz="3291882" rtl="0" eaLnBrk="1" latinLnBrk="0" hangingPunct="1">
        <a:defRPr sz="6480" kern="1200">
          <a:solidFill>
            <a:schemeClr val="tx1"/>
          </a:solidFill>
          <a:latin typeface="+mn-lt"/>
          <a:ea typeface="+mn-ea"/>
          <a:cs typeface="+mn-cs"/>
        </a:defRPr>
      </a:lvl2pPr>
      <a:lvl3pPr marL="3291882" algn="l" defTabSz="3291882" rtl="0" eaLnBrk="1" latinLnBrk="0" hangingPunct="1">
        <a:defRPr sz="6480" kern="1200">
          <a:solidFill>
            <a:schemeClr val="tx1"/>
          </a:solidFill>
          <a:latin typeface="+mn-lt"/>
          <a:ea typeface="+mn-ea"/>
          <a:cs typeface="+mn-cs"/>
        </a:defRPr>
      </a:lvl3pPr>
      <a:lvl4pPr marL="4937822" algn="l" defTabSz="3291882" rtl="0" eaLnBrk="1" latinLnBrk="0" hangingPunct="1">
        <a:defRPr sz="6480" kern="1200">
          <a:solidFill>
            <a:schemeClr val="tx1"/>
          </a:solidFill>
          <a:latin typeface="+mn-lt"/>
          <a:ea typeface="+mn-ea"/>
          <a:cs typeface="+mn-cs"/>
        </a:defRPr>
      </a:lvl4pPr>
      <a:lvl5pPr marL="6583762" algn="l" defTabSz="3291882" rtl="0" eaLnBrk="1" latinLnBrk="0" hangingPunct="1">
        <a:defRPr sz="6480" kern="1200">
          <a:solidFill>
            <a:schemeClr val="tx1"/>
          </a:solidFill>
          <a:latin typeface="+mn-lt"/>
          <a:ea typeface="+mn-ea"/>
          <a:cs typeface="+mn-cs"/>
        </a:defRPr>
      </a:lvl5pPr>
      <a:lvl6pPr marL="8229702" algn="l" defTabSz="3291882" rtl="0" eaLnBrk="1" latinLnBrk="0" hangingPunct="1">
        <a:defRPr sz="6480" kern="1200">
          <a:solidFill>
            <a:schemeClr val="tx1"/>
          </a:solidFill>
          <a:latin typeface="+mn-lt"/>
          <a:ea typeface="+mn-ea"/>
          <a:cs typeface="+mn-cs"/>
        </a:defRPr>
      </a:lvl6pPr>
      <a:lvl7pPr marL="9875644" algn="l" defTabSz="3291882" rtl="0" eaLnBrk="1" latinLnBrk="0" hangingPunct="1">
        <a:defRPr sz="6480" kern="1200">
          <a:solidFill>
            <a:schemeClr val="tx1"/>
          </a:solidFill>
          <a:latin typeface="+mn-lt"/>
          <a:ea typeface="+mn-ea"/>
          <a:cs typeface="+mn-cs"/>
        </a:defRPr>
      </a:lvl7pPr>
      <a:lvl8pPr marL="11521584" algn="l" defTabSz="3291882" rtl="0" eaLnBrk="1" latinLnBrk="0" hangingPunct="1">
        <a:defRPr sz="6480" kern="1200">
          <a:solidFill>
            <a:schemeClr val="tx1"/>
          </a:solidFill>
          <a:latin typeface="+mn-lt"/>
          <a:ea typeface="+mn-ea"/>
          <a:cs typeface="+mn-cs"/>
        </a:defRPr>
      </a:lvl8pPr>
      <a:lvl9pPr marL="13167524" algn="l" defTabSz="3291882" rtl="0" eaLnBrk="1" latinLnBrk="0" hangingPunct="1">
        <a:defRPr sz="64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6238" y="1757363"/>
            <a:ext cx="29625925" cy="73152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6238" y="10240963"/>
            <a:ext cx="29625925" cy="289671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6238" y="40681275"/>
            <a:ext cx="7680325" cy="2336800"/>
          </a:xfrm>
          <a:prstGeom prst="rect">
            <a:avLst/>
          </a:prstGeom>
        </p:spPr>
        <p:txBody>
          <a:bodyPr vert="horz" lIns="91440" tIns="45720" rIns="91440" bIns="45720" rtlCol="0" anchor="ctr"/>
          <a:lstStyle>
            <a:lvl1pPr algn="l">
              <a:defRPr sz="1200">
                <a:solidFill>
                  <a:schemeClr val="tx1">
                    <a:tint val="75000"/>
                  </a:schemeClr>
                </a:solidFill>
              </a:defRPr>
            </a:lvl1pPr>
          </a:lstStyle>
          <a:p>
            <a:fld id="{076A23B4-339B-4FD7-BADD-635ADD9051C7}" type="datetimeFigureOut">
              <a:rPr lang="en-US" smtClean="0"/>
              <a:pPr/>
              <a:t>1/19/2017</a:t>
            </a:fld>
            <a:endParaRPr lang="en-US"/>
          </a:p>
        </p:txBody>
      </p:sp>
      <p:sp>
        <p:nvSpPr>
          <p:cNvPr id="5" name="Footer Placeholder 4"/>
          <p:cNvSpPr>
            <a:spLocks noGrp="1"/>
          </p:cNvSpPr>
          <p:nvPr>
            <p:ph type="ftr" sz="quarter" idx="3"/>
          </p:nvPr>
        </p:nvSpPr>
        <p:spPr>
          <a:xfrm>
            <a:off x="11247438" y="40681275"/>
            <a:ext cx="10423525" cy="23368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838" y="40681275"/>
            <a:ext cx="7680325" cy="2336800"/>
          </a:xfrm>
          <a:prstGeom prst="rect">
            <a:avLst/>
          </a:prstGeom>
        </p:spPr>
        <p:txBody>
          <a:bodyPr vert="horz" lIns="91440" tIns="45720" rIns="91440" bIns="45720" rtlCol="0" anchor="ctr"/>
          <a:lstStyle>
            <a:lvl1pPr algn="r">
              <a:defRPr sz="1200">
                <a:solidFill>
                  <a:schemeClr val="tx1">
                    <a:tint val="75000"/>
                  </a:schemeClr>
                </a:solidFill>
              </a:defRPr>
            </a:lvl1pPr>
          </a:lstStyle>
          <a:p>
            <a:fld id="{5EECC31D-2E84-4DBE-B7DB-BADD4508C9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6680576" y="41905306"/>
            <a:ext cx="7941874" cy="1569660"/>
          </a:xfrm>
          <a:prstGeom prst="rect">
            <a:avLst/>
          </a:prstGeom>
          <a:noFill/>
        </p:spPr>
        <p:txBody>
          <a:bodyPr wrap="square" rtlCol="0">
            <a:spAutoFit/>
          </a:bodyPr>
          <a:lstStyle/>
          <a:p>
            <a:pPr marL="0" marR="0" indent="0" algn="l" defTabSz="3950208" rtl="0" eaLnBrk="1" fontAlgn="auto" latinLnBrk="0" hangingPunct="1">
              <a:lnSpc>
                <a:spcPct val="100000"/>
              </a:lnSpc>
              <a:spcBef>
                <a:spcPts val="0"/>
              </a:spcBef>
              <a:spcAft>
                <a:spcPts val="0"/>
              </a:spcAft>
              <a:buClrTx/>
              <a:buSzTx/>
              <a:buFontTx/>
              <a:buNone/>
              <a:tabLst/>
              <a:defRPr/>
            </a:pPr>
            <a:r>
              <a:rPr lang="en-US" sz="1600" b="0" i="0" u="none" strike="noStrike" kern="1200" dirty="0" smtClean="0">
                <a:effectLst/>
                <a:latin typeface="Gill Sans MT" pitchFamily="34" charset="0"/>
                <a:ea typeface="+mn-ea"/>
                <a:cs typeface="+mn-cs"/>
              </a:rPr>
              <a:t>This </a:t>
            </a:r>
            <a:r>
              <a:rPr lang="en-US" sz="1600" b="0" i="0" u="none" strike="noStrike" kern="1200" dirty="0" smtClean="0">
                <a:effectLst/>
                <a:latin typeface="Gill Sans MT" pitchFamily="34" charset="0"/>
                <a:ea typeface="+mn-ea"/>
                <a:cs typeface="+mn-cs"/>
              </a:rPr>
              <a:t>project is supported </a:t>
            </a:r>
            <a:r>
              <a:rPr lang="en-US" sz="1600" b="0" i="0" u="none" strike="noStrike" kern="1200" dirty="0" smtClean="0">
                <a:effectLst/>
                <a:latin typeface="Gill Sans MT" pitchFamily="34" charset="0"/>
                <a:ea typeface="+mn-ea"/>
                <a:cs typeface="+mn-cs"/>
              </a:rPr>
              <a:t>by the National Institute of Food and Agriculture, U.S. Department of Agriculture, under award number </a:t>
            </a:r>
            <a:r>
              <a:rPr lang="en-US" sz="1600" dirty="0" smtClean="0">
                <a:latin typeface="Gill Sans MT" pitchFamily="34" charset="0"/>
              </a:rPr>
              <a:t>XXXX-XXXXX-XXXXX </a:t>
            </a:r>
            <a:r>
              <a:rPr lang="en-US" sz="1600" b="0" i="0" u="none" strike="noStrike" kern="1200" baseline="0" dirty="0" smtClean="0">
                <a:effectLst/>
                <a:latin typeface="Gill Sans MT" pitchFamily="34" charset="0"/>
                <a:ea typeface="+mn-ea"/>
                <a:cs typeface="+mn-cs"/>
              </a:rPr>
              <a:t>through the Northeast Sustainable Agriculture Research and Education program under </a:t>
            </a:r>
            <a:r>
              <a:rPr lang="en-US" sz="1600" b="0" i="0" u="none" strike="noStrike" kern="1200" baseline="0" dirty="0" err="1" smtClean="0">
                <a:effectLst/>
                <a:latin typeface="Gill Sans MT" pitchFamily="34" charset="0"/>
                <a:ea typeface="+mn-ea"/>
                <a:cs typeface="+mn-cs"/>
              </a:rPr>
              <a:t>subaward</a:t>
            </a:r>
            <a:r>
              <a:rPr lang="en-US" sz="1600" b="0" i="0" u="none" strike="noStrike" kern="1200" baseline="0" dirty="0" smtClean="0">
                <a:effectLst/>
                <a:latin typeface="Gill Sans MT" pitchFamily="34" charset="0"/>
                <a:ea typeface="+mn-ea"/>
                <a:cs typeface="+mn-cs"/>
              </a:rPr>
              <a:t> number </a:t>
            </a:r>
            <a:r>
              <a:rPr lang="en-US" sz="1600" dirty="0" smtClean="0">
                <a:latin typeface="Gill Sans MT" pitchFamily="34" charset="0"/>
              </a:rPr>
              <a:t>FNEXX-XXX</a:t>
            </a:r>
            <a:r>
              <a:rPr lang="en-US" sz="1600" b="0" i="0" u="none" strike="noStrike" kern="1200" baseline="0" dirty="0" smtClean="0">
                <a:effectLst/>
                <a:latin typeface="Gill Sans MT" pitchFamily="34" charset="0"/>
                <a:ea typeface="+mn-ea"/>
                <a:cs typeface="+mn-cs"/>
              </a:rPr>
              <a:t>.</a:t>
            </a:r>
            <a:r>
              <a:rPr lang="en-US" sz="1600" b="0" i="0" u="none" strike="noStrike" kern="1200" dirty="0" smtClean="0">
                <a:effectLst/>
                <a:latin typeface="Gill Sans MT" pitchFamily="34" charset="0"/>
                <a:ea typeface="+mn-ea"/>
                <a:cs typeface="+mn-cs"/>
              </a:rPr>
              <a:t>  Any opinions, findings, </a:t>
            </a:r>
            <a:r>
              <a:rPr lang="en-US" sz="1600" b="0" i="0" u="none" strike="noStrike" kern="1200" baseline="0" dirty="0" smtClean="0">
                <a:effectLst/>
                <a:latin typeface="Gill Sans MT" pitchFamily="34" charset="0"/>
                <a:ea typeface="+mn-ea"/>
                <a:cs typeface="+mn-cs"/>
              </a:rPr>
              <a:t>conclusions</a:t>
            </a:r>
            <a:r>
              <a:rPr lang="en-US" sz="1600" b="0" i="0" u="none" strike="noStrike" kern="1200" dirty="0" smtClean="0">
                <a:effectLst/>
                <a:latin typeface="Gill Sans MT" pitchFamily="34" charset="0"/>
                <a:ea typeface="+mn-ea"/>
                <a:cs typeface="+mn-cs"/>
              </a:rPr>
              <a:t>, or recommendations expressed in this publication are those of the author(s) and do not necessarily reflect the view of the U.S. Department of Agriculture or SARE. USDA is an equal opportunity employer and service provider.</a:t>
            </a:r>
            <a:endParaRPr lang="en-US" sz="1600" dirty="0">
              <a:latin typeface="Gill Sans MT" pitchFamily="34" charset="0"/>
            </a:endParaRPr>
          </a:p>
        </p:txBody>
      </p:sp>
      <p:sp>
        <p:nvSpPr>
          <p:cNvPr id="49" name="Rounded Rectangle 48"/>
          <p:cNvSpPr/>
          <p:nvPr/>
        </p:nvSpPr>
        <p:spPr>
          <a:xfrm>
            <a:off x="-19394904" y="6400800"/>
            <a:ext cx="17830800" cy="18511421"/>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0" y="914400"/>
            <a:ext cx="25146000" cy="2286000"/>
          </a:xfrm>
          <a:prstGeom prst="rect">
            <a:avLst/>
          </a:prstGeom>
          <a:noFill/>
        </p:spPr>
        <p:txBody>
          <a:bodyPr wrap="square" rtlCol="0" anchor="ctr" anchorCtr="0">
            <a:normAutofit fontScale="92500"/>
          </a:bodyPr>
          <a:lstStyle/>
          <a:p>
            <a:pPr algn="ctr"/>
            <a:r>
              <a:rPr lang="en-US" sz="13000" b="1" dirty="0" smtClean="0">
                <a:latin typeface="Gill Sans MT" pitchFamily="34" charset="0"/>
                <a:cs typeface="Arial" panose="020B0604020202020204" pitchFamily="34" charset="0"/>
              </a:rPr>
              <a:t>NAME OF EVENT (shrinks to fit)</a:t>
            </a:r>
          </a:p>
        </p:txBody>
      </p:sp>
      <p:sp>
        <p:nvSpPr>
          <p:cNvPr id="15" name="TextBox 14"/>
          <p:cNvSpPr txBox="1"/>
          <p:nvPr/>
        </p:nvSpPr>
        <p:spPr>
          <a:xfrm>
            <a:off x="14630400" y="42233671"/>
            <a:ext cx="14173200" cy="1107996"/>
          </a:xfrm>
          <a:prstGeom prst="rect">
            <a:avLst/>
          </a:prstGeom>
          <a:noFill/>
        </p:spPr>
        <p:txBody>
          <a:bodyPr wrap="square" rtlCol="0">
            <a:spAutoFit/>
          </a:bodyPr>
          <a:lstStyle/>
          <a:p>
            <a:pPr algn="ctr"/>
            <a:r>
              <a:rPr lang="en-US" sz="6600" dirty="0">
                <a:solidFill>
                  <a:srgbClr val="FF0000"/>
                </a:solidFill>
                <a:latin typeface="Gill Sans MT" pitchFamily="34" charset="0"/>
              </a:rPr>
              <a:t>Place additional </a:t>
            </a:r>
            <a:r>
              <a:rPr lang="en-US" sz="6600" dirty="0" smtClean="0">
                <a:solidFill>
                  <a:srgbClr val="FF0000"/>
                </a:solidFill>
                <a:latin typeface="Gill Sans MT" pitchFamily="34" charset="0"/>
              </a:rPr>
              <a:t>sponsor </a:t>
            </a:r>
            <a:r>
              <a:rPr lang="en-US" sz="6600" dirty="0">
                <a:solidFill>
                  <a:srgbClr val="FF0000"/>
                </a:solidFill>
                <a:latin typeface="Gill Sans MT" pitchFamily="34" charset="0"/>
              </a:rPr>
              <a:t>logos here</a:t>
            </a:r>
          </a:p>
        </p:txBody>
      </p:sp>
      <p:sp>
        <p:nvSpPr>
          <p:cNvPr id="2" name="TextBox 1"/>
          <p:cNvSpPr txBox="1"/>
          <p:nvPr/>
        </p:nvSpPr>
        <p:spPr>
          <a:xfrm>
            <a:off x="-16194504" y="42062400"/>
            <a:ext cx="14630400" cy="1288943"/>
          </a:xfrm>
          <a:prstGeom prst="rect">
            <a:avLst/>
          </a:prstGeom>
          <a:noFill/>
        </p:spPr>
        <p:txBody>
          <a:bodyPr wrap="square" rtlCol="0">
            <a:spAutoFit/>
          </a:bodyPr>
          <a:lstStyle/>
          <a:p>
            <a:pPr algn="r"/>
            <a:r>
              <a:rPr lang="en-US" sz="6000">
                <a:solidFill>
                  <a:srgbClr val="C00000"/>
                </a:solidFill>
              </a:rPr>
              <a:t>Zoom here and </a:t>
            </a:r>
            <a:r>
              <a:rPr lang="en-US" sz="6000" smtClean="0">
                <a:solidFill>
                  <a:srgbClr val="C00000"/>
                </a:solidFill>
              </a:rPr>
              <a:t>enter Award numbers-</a:t>
            </a:r>
            <a:r>
              <a:rPr lang="en-US" smtClean="0">
                <a:solidFill>
                  <a:srgbClr val="C00000"/>
                </a:solidFill>
                <a:sym typeface="Wingdings" panose="05000000000000000000" pitchFamily="2" charset="2"/>
              </a:rPr>
              <a:t></a:t>
            </a:r>
            <a:endParaRPr lang="en-US">
              <a:solidFill>
                <a:srgbClr val="C00000"/>
              </a:solidFill>
            </a:endParaRPr>
          </a:p>
        </p:txBody>
      </p:sp>
      <p:sp>
        <p:nvSpPr>
          <p:cNvPr id="10" name="Rectangle 9"/>
          <p:cNvSpPr/>
          <p:nvPr/>
        </p:nvSpPr>
        <p:spPr>
          <a:xfrm>
            <a:off x="13395960" y="4149305"/>
            <a:ext cx="4831080" cy="938719"/>
          </a:xfrm>
          <a:prstGeom prst="rect">
            <a:avLst/>
          </a:prstGeom>
        </p:spPr>
        <p:txBody>
          <a:bodyPr wrap="square">
            <a:spAutoFit/>
          </a:bodyPr>
          <a:lstStyle/>
          <a:p>
            <a:r>
              <a:rPr lang="en-US" sz="5500" b="1" dirty="0" smtClean="0">
                <a:ln w="0" cap="flat">
                  <a:noFill/>
                  <a:round/>
                </a:ln>
                <a:solidFill>
                  <a:schemeClr val="bg1"/>
                </a:solidFill>
                <a:effectLst>
                  <a:outerShdw blurRad="50800" dist="38100" dir="2700000" algn="tl" rotWithShape="0">
                    <a:prstClr val="black">
                      <a:alpha val="80000"/>
                    </a:prstClr>
                  </a:outerShdw>
                </a:effectLst>
                <a:latin typeface="Gill Sans MT" pitchFamily="34" charset="0"/>
              </a:rPr>
              <a:t>FNEXX-XXX</a:t>
            </a:r>
            <a:endParaRPr lang="en-US" sz="5500" dirty="0">
              <a:latin typeface="Gill Sans MT" pitchFamily="34" charset="0"/>
            </a:endParaRPr>
          </a:p>
        </p:txBody>
      </p:sp>
      <p:sp>
        <p:nvSpPr>
          <p:cNvPr id="11" name="Rectangle 10"/>
          <p:cNvSpPr/>
          <p:nvPr/>
        </p:nvSpPr>
        <p:spPr>
          <a:xfrm>
            <a:off x="18859500" y="4165089"/>
            <a:ext cx="13235742" cy="938719"/>
          </a:xfrm>
          <a:prstGeom prst="rect">
            <a:avLst/>
          </a:prstGeom>
        </p:spPr>
        <p:txBody>
          <a:bodyPr wrap="square">
            <a:spAutoFit/>
          </a:bodyPr>
          <a:lstStyle/>
          <a:p>
            <a:r>
              <a:rPr lang="en-US" sz="5500" b="1" dirty="0" smtClean="0">
                <a:ln w="0" cap="flat" cmpd="sng">
                  <a:noFill/>
                  <a:round/>
                </a:ln>
                <a:solidFill>
                  <a:schemeClr val="bg1"/>
                </a:solidFill>
                <a:effectLst>
                  <a:outerShdw blurRad="50800" dist="38100" dir="2700000" algn="tl" rotWithShape="0">
                    <a:prstClr val="black">
                      <a:alpha val="80000"/>
                    </a:prstClr>
                  </a:outerShdw>
                </a:effectLst>
                <a:latin typeface="Gill Sans MT" pitchFamily="34" charset="0"/>
              </a:rPr>
              <a:t>PRINCIPAL</a:t>
            </a:r>
            <a:r>
              <a:rPr lang="en-US" sz="5500" b="1" dirty="0" smtClean="0">
                <a:ln w="0" cap="flat">
                  <a:noFill/>
                  <a:round/>
                </a:ln>
                <a:solidFill>
                  <a:schemeClr val="bg1"/>
                </a:solidFill>
                <a:effectLst>
                  <a:outerShdw blurRad="50800" dist="38100" dir="2700000" algn="tl" rotWithShape="0">
                    <a:prstClr val="black">
                      <a:alpha val="80000"/>
                    </a:prstClr>
                  </a:outerShdw>
                </a:effectLst>
                <a:latin typeface="Gill Sans MT" pitchFamily="34" charset="0"/>
              </a:rPr>
              <a:t> INVESTIGATOR’S NAME</a:t>
            </a:r>
            <a:endParaRPr lang="en-US" sz="5500" dirty="0">
              <a:latin typeface="Gill Sans MT" pitchFamily="34" charset="0"/>
            </a:endParaRPr>
          </a:p>
        </p:txBody>
      </p:sp>
      <p:sp>
        <p:nvSpPr>
          <p:cNvPr id="12" name="TextBox 11"/>
          <p:cNvSpPr txBox="1"/>
          <p:nvPr/>
        </p:nvSpPr>
        <p:spPr>
          <a:xfrm>
            <a:off x="-20116800" y="4513385"/>
            <a:ext cx="18798881" cy="1288943"/>
          </a:xfrm>
          <a:prstGeom prst="rect">
            <a:avLst/>
          </a:prstGeom>
          <a:noFill/>
        </p:spPr>
        <p:txBody>
          <a:bodyPr wrap="square" rtlCol="0">
            <a:spAutoFit/>
          </a:bodyPr>
          <a:lstStyle/>
          <a:p>
            <a:pPr algn="r"/>
            <a:r>
              <a:rPr lang="en-US" sz="6000" b="1" smtClean="0">
                <a:solidFill>
                  <a:srgbClr val="C00000"/>
                </a:solidFill>
              </a:rPr>
              <a:t>Enter SARE Project Number and Project Leader’s Name </a:t>
            </a:r>
            <a:r>
              <a:rPr lang="en-US" b="1" smtClean="0">
                <a:solidFill>
                  <a:srgbClr val="C00000"/>
                </a:solidFill>
                <a:sym typeface="Wingdings" panose="05000000000000000000" pitchFamily="2" charset="2"/>
              </a:rPr>
              <a:t></a:t>
            </a:r>
            <a:endParaRPr lang="en-US" b="1">
              <a:solidFill>
                <a:srgbClr val="C00000"/>
              </a:solidFill>
            </a:endParaRPr>
          </a:p>
        </p:txBody>
      </p:sp>
      <p:pic>
        <p:nvPicPr>
          <p:cNvPr id="21" name="Picture 20" descr="on-site sign 2.JPG"/>
          <p:cNvPicPr>
            <a:picLocks noChangeAspect="1"/>
          </p:cNvPicPr>
          <p:nvPr/>
        </p:nvPicPr>
        <p:blipFill>
          <a:blip r:embed="rId3"/>
          <a:stretch>
            <a:fillRect/>
          </a:stretch>
        </p:blipFill>
        <p:spPr>
          <a:xfrm>
            <a:off x="16916400" y="10515600"/>
            <a:ext cx="14152728" cy="10605110"/>
          </a:xfrm>
          <a:prstGeom prst="rect">
            <a:avLst/>
          </a:prstGeom>
        </p:spPr>
      </p:pic>
      <p:sp>
        <p:nvSpPr>
          <p:cNvPr id="22" name="TextBox 21"/>
          <p:cNvSpPr txBox="1"/>
          <p:nvPr/>
        </p:nvSpPr>
        <p:spPr>
          <a:xfrm>
            <a:off x="914400" y="7772400"/>
            <a:ext cx="31089600" cy="1938992"/>
          </a:xfrm>
          <a:prstGeom prst="rect">
            <a:avLst/>
          </a:prstGeom>
          <a:noFill/>
        </p:spPr>
        <p:txBody>
          <a:bodyPr wrap="square" rtlCol="0">
            <a:normAutofit/>
          </a:bodyPr>
          <a:lstStyle/>
          <a:p>
            <a:pPr algn="ctr"/>
            <a:r>
              <a:rPr lang="en-US" sz="12000" b="1" dirty="0" smtClean="0">
                <a:ln w="12700">
                  <a:noFill/>
                </a:ln>
                <a:latin typeface="Gill Sans MT" pitchFamily="34" charset="0"/>
              </a:rPr>
              <a:t>Onsite  Event/Project Headline Goes Here</a:t>
            </a:r>
            <a:endParaRPr lang="en-US" sz="12000" b="1" dirty="0">
              <a:ln w="12700">
                <a:noFill/>
              </a:ln>
              <a:latin typeface="Gill Sans MT" pitchFamily="34" charset="0"/>
            </a:endParaRPr>
          </a:p>
        </p:txBody>
      </p:sp>
      <p:graphicFrame>
        <p:nvGraphicFramePr>
          <p:cNvPr id="25" name="Chart 24"/>
          <p:cNvGraphicFramePr/>
          <p:nvPr/>
        </p:nvGraphicFramePr>
        <p:xfrm>
          <a:off x="1371600" y="29260800"/>
          <a:ext cx="14197263" cy="8157410"/>
        </p:xfrm>
        <a:graphic>
          <a:graphicData uri="http://schemas.openxmlformats.org/drawingml/2006/chart">
            <c:chart xmlns:c="http://schemas.openxmlformats.org/drawingml/2006/chart" xmlns:r="http://schemas.openxmlformats.org/officeDocument/2006/relationships" r:id="rId4"/>
          </a:graphicData>
        </a:graphic>
      </p:graphicFrame>
      <p:pic>
        <p:nvPicPr>
          <p:cNvPr id="26" name="Picture 25" descr="on-site sign 3.JPG"/>
          <p:cNvPicPr>
            <a:picLocks noChangeAspect="1"/>
          </p:cNvPicPr>
          <p:nvPr/>
        </p:nvPicPr>
        <p:blipFill>
          <a:blip r:embed="rId5"/>
          <a:stretch>
            <a:fillRect/>
          </a:stretch>
        </p:blipFill>
        <p:spPr>
          <a:xfrm>
            <a:off x="16992600" y="32918400"/>
            <a:ext cx="9525000" cy="5346700"/>
          </a:xfrm>
          <a:prstGeom prst="rect">
            <a:avLst/>
          </a:prstGeom>
        </p:spPr>
      </p:pic>
      <p:sp>
        <p:nvSpPr>
          <p:cNvPr id="32" name="TextBox 31"/>
          <p:cNvSpPr txBox="1"/>
          <p:nvPr/>
        </p:nvSpPr>
        <p:spPr>
          <a:xfrm>
            <a:off x="-17353527" y="6663182"/>
            <a:ext cx="16114296" cy="3477875"/>
          </a:xfrm>
          <a:prstGeom prst="rect">
            <a:avLst/>
          </a:prstGeom>
          <a:noFill/>
        </p:spPr>
        <p:txBody>
          <a:bodyPr wrap="square" rtlCol="0">
            <a:spAutoFit/>
          </a:bodyPr>
          <a:lstStyle/>
          <a:p>
            <a:r>
              <a:rPr lang="en-US" sz="6000" b="1" dirty="0" smtClean="0">
                <a:solidFill>
                  <a:srgbClr val="C00000"/>
                </a:solidFill>
              </a:rPr>
              <a:t>SAMPLE CONTENT BOXES</a:t>
            </a:r>
            <a:endParaRPr lang="en-US" sz="6000" b="1" dirty="0">
              <a:solidFill>
                <a:srgbClr val="C00000"/>
              </a:solidFill>
            </a:endParaRPr>
          </a:p>
          <a:p>
            <a:pPr marL="571500" indent="-571500">
              <a:buFont typeface="Arial" panose="020B0604020202020204" pitchFamily="34" charset="0"/>
              <a:buChar char="•"/>
            </a:pPr>
            <a:r>
              <a:rPr lang="en-US" sz="4000" b="1" dirty="0" smtClean="0">
                <a:solidFill>
                  <a:srgbClr val="C00000"/>
                </a:solidFill>
              </a:rPr>
              <a:t>As seen in the template.</a:t>
            </a:r>
          </a:p>
          <a:p>
            <a:pPr marL="571500" indent="-571500">
              <a:buFont typeface="Arial" panose="020B0604020202020204" pitchFamily="34" charset="0"/>
              <a:buChar char="•"/>
            </a:pPr>
            <a:r>
              <a:rPr lang="en-US" sz="4000" b="1" dirty="0" smtClean="0">
                <a:solidFill>
                  <a:srgbClr val="C00000"/>
                </a:solidFill>
              </a:rPr>
              <a:t>These boxes can be copied and pasted as often as needed.</a:t>
            </a:r>
          </a:p>
          <a:p>
            <a:pPr marL="571500" indent="-571500">
              <a:buFont typeface="Arial" panose="020B0604020202020204" pitchFamily="34" charset="0"/>
              <a:buChar char="•"/>
            </a:pPr>
            <a:r>
              <a:rPr lang="en-US" sz="4000" b="1" dirty="0" smtClean="0">
                <a:solidFill>
                  <a:srgbClr val="C00000"/>
                </a:solidFill>
              </a:rPr>
              <a:t>They can be resized: click inside the box, then click and drag one of the squares that appear on the corners of the box.</a:t>
            </a:r>
            <a:endParaRPr lang="en-US" sz="4000" b="1" dirty="0">
              <a:solidFill>
                <a:srgbClr val="C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4601739"/>
              </p:ext>
            </p:extLst>
          </p:nvPr>
        </p:nvGraphicFramePr>
        <p:xfrm>
          <a:off x="-18381810" y="30633390"/>
          <a:ext cx="15087600" cy="9198636"/>
        </p:xfrm>
        <a:graphic>
          <a:graphicData uri="http://schemas.openxmlformats.org/drawingml/2006/table">
            <a:tbl>
              <a:tblPr firstRow="1" bandRow="1">
                <a:tableStyleId>{93296810-A885-4BE3-A3E7-6D5BEEA58F35}</a:tableStyleId>
              </a:tblPr>
              <a:tblGrid>
                <a:gridCol w="1885950"/>
                <a:gridCol w="1885950"/>
                <a:gridCol w="1885950"/>
                <a:gridCol w="1885950"/>
                <a:gridCol w="1885950"/>
                <a:gridCol w="1885950"/>
                <a:gridCol w="1885950"/>
                <a:gridCol w="1885950"/>
              </a:tblGrid>
              <a:tr h="1052762">
                <a:tc gridSpan="8">
                  <a:txBody>
                    <a:bodyPr/>
                    <a:lstStyle/>
                    <a:p>
                      <a:r>
                        <a:rPr lang="en-US" dirty="0" smtClean="0"/>
                        <a:t>Name of table</a:t>
                      </a:r>
                      <a:endParaRPr lang="en-US" dirty="0">
                        <a:solidFill>
                          <a:schemeClr val="accent5"/>
                        </a:solidFill>
                        <a:latin typeface="Gill Sans MT" panose="020B0502020104020203" pitchFamily="34" charset="0"/>
                      </a:endParaRPr>
                    </a:p>
                  </a:txBody>
                  <a:tcPr>
                    <a:solidFill>
                      <a:srgbClr val="2D9B3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15245">
                <a:tc>
                  <a:txBody>
                    <a:bodyPr/>
                    <a:lstStyle/>
                    <a:p>
                      <a:pPr algn="ctr"/>
                      <a:r>
                        <a:rPr lang="en-US" sz="3200" dirty="0" smtClean="0"/>
                        <a:t>Colum</a:t>
                      </a:r>
                      <a:r>
                        <a:rPr lang="en-US" sz="3200" baseline="0" dirty="0" smtClean="0"/>
                        <a:t> Name</a:t>
                      </a:r>
                      <a:endParaRPr lang="en-US" sz="3200" dirty="0">
                        <a:solidFill>
                          <a:schemeClr val="bg1"/>
                        </a:solidFill>
                        <a:latin typeface="Gill Sans MT" panose="020B0502020104020203" pitchFamily="34" charset="0"/>
                      </a:endParaRPr>
                    </a:p>
                  </a:txBody>
                  <a:tcPr anchor="ctr"/>
                </a:tc>
                <a:tc>
                  <a:txBody>
                    <a:bodyPr/>
                    <a:lstStyle/>
                    <a:p>
                      <a:pPr algn="ctr"/>
                      <a:r>
                        <a:rPr lang="en-US" sz="3200" dirty="0" smtClean="0"/>
                        <a:t>Column</a:t>
                      </a:r>
                      <a:r>
                        <a:rPr lang="en-US" sz="3200" baseline="0" dirty="0" smtClean="0"/>
                        <a:t> Name</a:t>
                      </a:r>
                      <a:endParaRPr lang="en-US" sz="3200" dirty="0">
                        <a:solidFill>
                          <a:schemeClr val="bg1"/>
                        </a:solidFill>
                        <a:latin typeface="Gill Sans MT" panose="020B0502020104020203" pitchFamily="34" charset="0"/>
                      </a:endParaRPr>
                    </a:p>
                  </a:txBody>
                  <a:tcPr anchor="ct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3200" dirty="0" smtClean="0"/>
                        <a:t>Column</a:t>
                      </a:r>
                      <a:r>
                        <a:rPr lang="en-US" sz="3200" baseline="0" dirty="0" smtClean="0"/>
                        <a:t> Name</a:t>
                      </a:r>
                      <a:endParaRPr lang="en-US" sz="3200" dirty="0" smtClean="0">
                        <a:solidFill>
                          <a:schemeClr val="bg1"/>
                        </a:solidFill>
                        <a:latin typeface="Gill Sans MT" panose="020B0502020104020203" pitchFamily="34" charset="0"/>
                      </a:endParaRPr>
                    </a:p>
                  </a:txBody>
                  <a:tcPr anchor="ct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3200" dirty="0" smtClean="0"/>
                        <a:t>Column</a:t>
                      </a:r>
                      <a:r>
                        <a:rPr lang="en-US" sz="3200" baseline="0" dirty="0" smtClean="0"/>
                        <a:t> Name</a:t>
                      </a:r>
                      <a:endParaRPr lang="en-US" sz="3200" dirty="0" smtClean="0">
                        <a:solidFill>
                          <a:schemeClr val="bg1"/>
                        </a:solidFill>
                        <a:latin typeface="Gill Sans MT" panose="020B0502020104020203" pitchFamily="34" charset="0"/>
                      </a:endParaRPr>
                    </a:p>
                  </a:txBody>
                  <a:tcPr anchor="ct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3200" dirty="0" smtClean="0"/>
                        <a:t>Column</a:t>
                      </a:r>
                      <a:r>
                        <a:rPr lang="en-US" sz="3200" baseline="0" dirty="0" smtClean="0"/>
                        <a:t> Name</a:t>
                      </a:r>
                      <a:endParaRPr lang="en-US" sz="3200" dirty="0" smtClean="0">
                        <a:solidFill>
                          <a:schemeClr val="bg1"/>
                        </a:solidFill>
                        <a:latin typeface="Gill Sans MT" panose="020B0502020104020203" pitchFamily="34" charset="0"/>
                      </a:endParaRPr>
                    </a:p>
                  </a:txBody>
                  <a:tcPr anchor="ct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3200" dirty="0" smtClean="0"/>
                        <a:t>Column</a:t>
                      </a:r>
                      <a:r>
                        <a:rPr lang="en-US" sz="3200" baseline="0" dirty="0" smtClean="0"/>
                        <a:t> Name</a:t>
                      </a:r>
                      <a:endParaRPr lang="en-US" sz="3200" dirty="0" smtClean="0">
                        <a:solidFill>
                          <a:schemeClr val="bg1"/>
                        </a:solidFill>
                        <a:latin typeface="Gill Sans MT" panose="020B0502020104020203" pitchFamily="34" charset="0"/>
                      </a:endParaRPr>
                    </a:p>
                  </a:txBody>
                  <a:tcPr anchor="ct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3200" dirty="0" smtClean="0"/>
                        <a:t>Column</a:t>
                      </a:r>
                      <a:r>
                        <a:rPr lang="en-US" sz="3200" baseline="0" dirty="0" smtClean="0"/>
                        <a:t> Name</a:t>
                      </a:r>
                      <a:endParaRPr lang="en-US" sz="3200" dirty="0" smtClean="0">
                        <a:solidFill>
                          <a:schemeClr val="bg1"/>
                        </a:solidFill>
                        <a:latin typeface="Gill Sans MT" panose="020B0502020104020203" pitchFamily="34" charset="0"/>
                      </a:endParaRPr>
                    </a:p>
                  </a:txBody>
                  <a:tcPr anchor="ct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3200" dirty="0" smtClean="0"/>
                        <a:t>Column</a:t>
                      </a:r>
                      <a:r>
                        <a:rPr lang="en-US" sz="3200" baseline="0" dirty="0" smtClean="0"/>
                        <a:t> Name</a:t>
                      </a:r>
                      <a:endParaRPr lang="en-US" sz="3200" dirty="0" smtClean="0">
                        <a:solidFill>
                          <a:schemeClr val="bg1"/>
                        </a:solidFill>
                        <a:latin typeface="Gill Sans MT" panose="020B0502020104020203" pitchFamily="34" charset="0"/>
                      </a:endParaRPr>
                    </a:p>
                  </a:txBody>
                  <a:tcPr anchor="ctr"/>
                </a:tc>
              </a:tr>
              <a:tr h="1328644">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800" dirty="0" smtClean="0"/>
                        <a:t>Plot 1</a:t>
                      </a:r>
                      <a:endParaRPr lang="en-US" sz="2800" dirty="0">
                        <a:solidFill>
                          <a:schemeClr val="tx1"/>
                        </a:solidFill>
                        <a:latin typeface="Gill Sans MT" panose="020B0502020104020203" pitchFamily="34" charset="0"/>
                      </a:endParaRPr>
                    </a:p>
                  </a:txBody>
                  <a:tcPr anchor="ctr"/>
                </a:tc>
                <a:tc>
                  <a:txBody>
                    <a:bodyPr/>
                    <a:lstStyle/>
                    <a:p>
                      <a:pPr algn="ctr"/>
                      <a:r>
                        <a:rPr lang="en-US" sz="2800" dirty="0" smtClean="0"/>
                        <a:t>34”</a:t>
                      </a:r>
                      <a:endParaRPr lang="en-US" sz="2800" dirty="0">
                        <a:solidFill>
                          <a:schemeClr val="tx1"/>
                        </a:solidFill>
                        <a:latin typeface="Gill Sans MT" panose="020B0502020104020203" pitchFamily="34" charset="0"/>
                      </a:endParaRPr>
                    </a:p>
                  </a:txBody>
                  <a:tcPr anchor="ctr"/>
                </a:tc>
                <a:tc>
                  <a:txBody>
                    <a:bodyPr/>
                    <a:lstStyle/>
                    <a:p>
                      <a:pPr algn="ctr"/>
                      <a:r>
                        <a:rPr lang="en-US" sz="2800" dirty="0" smtClean="0"/>
                        <a:t>treatment</a:t>
                      </a:r>
                      <a:endParaRPr lang="en-US" sz="2800" dirty="0">
                        <a:solidFill>
                          <a:schemeClr val="tx1"/>
                        </a:solidFill>
                        <a:latin typeface="Gill Sans MT" panose="020B0502020104020203" pitchFamily="34" charset="0"/>
                      </a:endParaRPr>
                    </a:p>
                  </a:txBody>
                  <a:tcPr anchor="ctr"/>
                </a:tc>
                <a:tc>
                  <a:txBody>
                    <a:bodyPr/>
                    <a:lstStyle/>
                    <a:p>
                      <a:pPr algn="ctr"/>
                      <a:r>
                        <a:rPr lang="en-US" sz="2800" dirty="0" smtClean="0"/>
                        <a:t>24 </a:t>
                      </a:r>
                      <a:r>
                        <a:rPr lang="en-US" sz="2800" dirty="0" err="1" smtClean="0"/>
                        <a:t>lbs</a:t>
                      </a:r>
                      <a:r>
                        <a:rPr lang="en-US" sz="2800" dirty="0" smtClean="0"/>
                        <a:t>/ac</a:t>
                      </a:r>
                      <a:endParaRPr lang="en-US" sz="2800" dirty="0">
                        <a:solidFill>
                          <a:schemeClr val="tx1"/>
                        </a:solidFill>
                        <a:latin typeface="Gill Sans MT" panose="020B0502020104020203" pitchFamily="34" charset="0"/>
                      </a:endParaRPr>
                    </a:p>
                  </a:txBody>
                  <a:tcPr anchor="ctr"/>
                </a:tc>
                <a:tc>
                  <a:txBody>
                    <a:bodyPr/>
                    <a:lstStyle/>
                    <a:p>
                      <a:pPr algn="ctr"/>
                      <a:r>
                        <a:rPr lang="en-US" sz="2800" dirty="0" smtClean="0"/>
                        <a:t>yes</a:t>
                      </a:r>
                      <a:endParaRPr lang="en-US" sz="2800" dirty="0">
                        <a:solidFill>
                          <a:schemeClr val="tx1"/>
                        </a:solidFill>
                        <a:latin typeface="Gill Sans MT" panose="020B0502020104020203" pitchFamily="34" charset="0"/>
                      </a:endParaRPr>
                    </a:p>
                  </a:txBody>
                  <a:tcPr anchor="ctr"/>
                </a:tc>
                <a:tc>
                  <a:txBody>
                    <a:bodyPr/>
                    <a:lstStyle/>
                    <a:p>
                      <a:pPr algn="ctr"/>
                      <a:r>
                        <a:rPr lang="en-US" sz="2800" dirty="0" smtClean="0"/>
                        <a:t>0.68</a:t>
                      </a:r>
                      <a:endParaRPr lang="en-US" sz="2800" dirty="0">
                        <a:solidFill>
                          <a:schemeClr val="tx1"/>
                        </a:solidFill>
                        <a:latin typeface="Gill Sans MT" panose="020B0502020104020203" pitchFamily="34" charset="0"/>
                      </a:endParaRPr>
                    </a:p>
                  </a:txBody>
                  <a:tcPr anchor="ctr"/>
                </a:tc>
                <a:tc>
                  <a:txBody>
                    <a:bodyPr/>
                    <a:lstStyle/>
                    <a:p>
                      <a:pPr algn="ctr"/>
                      <a:r>
                        <a:rPr lang="en-US" sz="2800" dirty="0" smtClean="0"/>
                        <a:t>Mid to late</a:t>
                      </a:r>
                      <a:endParaRPr lang="en-US" sz="2800" dirty="0">
                        <a:solidFill>
                          <a:schemeClr val="tx1"/>
                        </a:solidFill>
                        <a:latin typeface="Gill Sans MT" panose="020B0502020104020203" pitchFamily="34" charset="0"/>
                      </a:endParaRPr>
                    </a:p>
                  </a:txBody>
                  <a:tcPr anchor="ctr"/>
                </a:tc>
                <a:tc>
                  <a:txBody>
                    <a:bodyPr/>
                    <a:lstStyle/>
                    <a:p>
                      <a:pPr algn="ctr"/>
                      <a:r>
                        <a:rPr lang="en-US" sz="2800" dirty="0" smtClean="0"/>
                        <a:t>Minimal</a:t>
                      </a:r>
                      <a:r>
                        <a:rPr lang="en-US" sz="2800" baseline="0" dirty="0" smtClean="0"/>
                        <a:t> damage</a:t>
                      </a:r>
                      <a:endParaRPr lang="en-US" sz="2800" dirty="0">
                        <a:solidFill>
                          <a:schemeClr val="tx1"/>
                        </a:solidFill>
                        <a:latin typeface="Gill Sans MT" panose="020B0502020104020203" pitchFamily="34" charset="0"/>
                      </a:endParaRPr>
                    </a:p>
                  </a:txBody>
                  <a:tcPr anchor="ctr"/>
                </a:tc>
              </a:tr>
              <a:tr h="1431050">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800" dirty="0" smtClean="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a:solidFill>
                          <a:schemeClr val="tx1"/>
                        </a:solidFill>
                        <a:latin typeface="Gill Sans MT" panose="020B0502020104020203" pitchFamily="34" charset="0"/>
                      </a:endParaRPr>
                    </a:p>
                  </a:txBody>
                  <a:tcPr anchor="ctr"/>
                </a:tc>
              </a:tr>
              <a:tr h="1431050">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800" dirty="0" smtClean="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r>
              <a:tr h="1431050">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800" dirty="0" smtClean="0">
                        <a:solidFill>
                          <a:schemeClr val="tx1"/>
                        </a:solidFill>
                        <a:latin typeface="Gill Sans MT" panose="020B0502020104020203" pitchFamily="34" charset="0"/>
                      </a:endParaRPr>
                    </a:p>
                  </a:txBody>
                  <a:tcPr anchor="ctr"/>
                </a:tc>
                <a:tc>
                  <a:txBody>
                    <a:bodyPr/>
                    <a:lstStyle/>
                    <a:p>
                      <a:pPr algn="ctr"/>
                      <a:endParaRPr lang="en-US" sz="280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r>
              <a:tr h="1431050">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800" dirty="0" smtClean="0">
                        <a:solidFill>
                          <a:schemeClr val="tx1"/>
                        </a:solidFill>
                        <a:latin typeface="Gill Sans MT" panose="020B0502020104020203" pitchFamily="34" charset="0"/>
                      </a:endParaRPr>
                    </a:p>
                  </a:txBody>
                  <a:tcPr anchor="ctr"/>
                </a:tc>
                <a:tc>
                  <a:txBody>
                    <a:bodyPr/>
                    <a:lstStyle/>
                    <a:p>
                      <a:pPr algn="ctr"/>
                      <a:endParaRPr lang="en-US" sz="2800">
                        <a:solidFill>
                          <a:schemeClr val="tx1"/>
                        </a:solidFill>
                        <a:latin typeface="Gill Sans MT" panose="020B0502020104020203" pitchFamily="34" charset="0"/>
                      </a:endParaRPr>
                    </a:p>
                  </a:txBody>
                  <a:tcPr anchor="ctr"/>
                </a:tc>
                <a:tc>
                  <a:txBody>
                    <a:bodyPr/>
                    <a:lstStyle/>
                    <a:p>
                      <a:pPr algn="ctr"/>
                      <a:endParaRPr lang="en-US" sz="280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r>
            </a:tbl>
          </a:graphicData>
        </a:graphic>
      </p:graphicFrame>
      <p:sp>
        <p:nvSpPr>
          <p:cNvPr id="20" name="Rounded Rectangle 19"/>
          <p:cNvSpPr/>
          <p:nvPr/>
        </p:nvSpPr>
        <p:spPr>
          <a:xfrm>
            <a:off x="1308101" y="10541285"/>
            <a:ext cx="14693900" cy="1509362"/>
          </a:xfrm>
          <a:prstGeom prst="roundRect">
            <a:avLst/>
          </a:prstGeom>
          <a:solidFill>
            <a:srgbClr val="2D9B3F"/>
          </a:solidFill>
          <a:ln w="57150">
            <a:solidFill>
              <a:srgbClr val="28903A"/>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dirty="0" smtClean="0">
                <a:latin typeface="Gill Sans MT" panose="020B0502020104020203" pitchFamily="34" charset="0"/>
              </a:rPr>
              <a:t>Sub header in Gill Sans 60pt</a:t>
            </a:r>
            <a:endParaRPr lang="en-US" sz="6000" b="1" dirty="0">
              <a:latin typeface="Gill Sans MT" panose="020B0502020104020203" pitchFamily="34" charset="0"/>
            </a:endParaRPr>
          </a:p>
        </p:txBody>
      </p:sp>
      <p:sp>
        <p:nvSpPr>
          <p:cNvPr id="28" name="TextBox 27"/>
          <p:cNvSpPr txBox="1"/>
          <p:nvPr/>
        </p:nvSpPr>
        <p:spPr>
          <a:xfrm>
            <a:off x="1308101" y="12457255"/>
            <a:ext cx="14719299" cy="523220"/>
          </a:xfrm>
          <a:prstGeom prst="rect">
            <a:avLst/>
          </a:prstGeom>
          <a:noFill/>
        </p:spPr>
        <p:txBody>
          <a:bodyPr wrap="square" rtlCol="0">
            <a:spAutoFit/>
          </a:bodyPr>
          <a:lstStyle/>
          <a:p>
            <a:r>
              <a:rPr lang="en-US" sz="2800" dirty="0" smtClean="0">
                <a:latin typeface="Georgia" panose="02040502050405020303" pitchFamily="18" charset="0"/>
              </a:rPr>
              <a:t>Enter text here.</a:t>
            </a:r>
            <a:endParaRPr lang="en-US" sz="2800" b="1" dirty="0">
              <a:latin typeface="Georgia" panose="02040502050405020303" pitchFamily="18" charset="0"/>
            </a:endParaRPr>
          </a:p>
        </p:txBody>
      </p:sp>
      <p:sp>
        <p:nvSpPr>
          <p:cNvPr id="33" name="Rounded Rectangle 32"/>
          <p:cNvSpPr/>
          <p:nvPr/>
        </p:nvSpPr>
        <p:spPr>
          <a:xfrm>
            <a:off x="1308101" y="18710434"/>
            <a:ext cx="14693900" cy="1509362"/>
          </a:xfrm>
          <a:prstGeom prst="roundRect">
            <a:avLst/>
          </a:prstGeom>
          <a:solidFill>
            <a:srgbClr val="2D9B3F"/>
          </a:solidFill>
          <a:ln w="57150">
            <a:solidFill>
              <a:srgbClr val="28903A"/>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dirty="0" smtClean="0">
                <a:latin typeface="Gill Sans MT" panose="020B0502020104020203" pitchFamily="34" charset="0"/>
              </a:rPr>
              <a:t>Sub header in Gill Sans 60pt</a:t>
            </a:r>
            <a:endParaRPr lang="en-US" sz="6000" b="1" dirty="0">
              <a:latin typeface="Gill Sans MT" panose="020B0502020104020203" pitchFamily="34" charset="0"/>
            </a:endParaRPr>
          </a:p>
        </p:txBody>
      </p:sp>
      <p:sp>
        <p:nvSpPr>
          <p:cNvPr id="34" name="TextBox 33"/>
          <p:cNvSpPr txBox="1"/>
          <p:nvPr/>
        </p:nvSpPr>
        <p:spPr>
          <a:xfrm>
            <a:off x="1308101" y="20626404"/>
            <a:ext cx="14719299" cy="523220"/>
          </a:xfrm>
          <a:prstGeom prst="rect">
            <a:avLst/>
          </a:prstGeom>
          <a:noFill/>
        </p:spPr>
        <p:txBody>
          <a:bodyPr wrap="square" rtlCol="0">
            <a:spAutoFit/>
          </a:bodyPr>
          <a:lstStyle/>
          <a:p>
            <a:r>
              <a:rPr lang="en-US" sz="2800" dirty="0">
                <a:latin typeface="Georgia" panose="02040502050405020303" pitchFamily="18" charset="0"/>
              </a:rPr>
              <a:t>Enter text here.</a:t>
            </a:r>
            <a:endParaRPr lang="en-US" sz="2800" b="1" dirty="0">
              <a:latin typeface="Georgia" panose="02040502050405020303" pitchFamily="18" charset="0"/>
            </a:endParaRPr>
          </a:p>
        </p:txBody>
      </p:sp>
      <p:sp>
        <p:nvSpPr>
          <p:cNvPr id="35" name="Rounded Rectangle 34"/>
          <p:cNvSpPr/>
          <p:nvPr/>
        </p:nvSpPr>
        <p:spPr>
          <a:xfrm>
            <a:off x="16916400" y="22996251"/>
            <a:ext cx="14693900" cy="1509362"/>
          </a:xfrm>
          <a:prstGeom prst="roundRect">
            <a:avLst/>
          </a:prstGeom>
          <a:solidFill>
            <a:srgbClr val="2D9B3F"/>
          </a:solidFill>
          <a:ln w="57150">
            <a:solidFill>
              <a:srgbClr val="28903A"/>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dirty="0" smtClean="0">
                <a:latin typeface="Gill Sans MT" panose="020B0502020104020203" pitchFamily="34" charset="0"/>
              </a:rPr>
              <a:t>Sub header in Gill Sans 60pt</a:t>
            </a:r>
            <a:endParaRPr lang="en-US" sz="6000" b="1" dirty="0">
              <a:latin typeface="Gill Sans MT" panose="020B0502020104020203" pitchFamily="34" charset="0"/>
            </a:endParaRPr>
          </a:p>
        </p:txBody>
      </p:sp>
      <p:sp>
        <p:nvSpPr>
          <p:cNvPr id="36" name="TextBox 35"/>
          <p:cNvSpPr txBox="1"/>
          <p:nvPr/>
        </p:nvSpPr>
        <p:spPr>
          <a:xfrm>
            <a:off x="16916400" y="24912221"/>
            <a:ext cx="14719299" cy="523220"/>
          </a:xfrm>
          <a:prstGeom prst="rect">
            <a:avLst/>
          </a:prstGeom>
          <a:noFill/>
        </p:spPr>
        <p:txBody>
          <a:bodyPr wrap="square" rtlCol="0">
            <a:spAutoFit/>
          </a:bodyPr>
          <a:lstStyle/>
          <a:p>
            <a:r>
              <a:rPr lang="en-US" sz="2800" dirty="0">
                <a:latin typeface="Georgia" panose="02040502050405020303" pitchFamily="18" charset="0"/>
              </a:rPr>
              <a:t>Enter text here.</a:t>
            </a:r>
            <a:endParaRPr lang="en-US" sz="2800" b="1" dirty="0">
              <a:latin typeface="Georgia" panose="02040502050405020303" pitchFamily="18" charset="0"/>
            </a:endParaRPr>
          </a:p>
        </p:txBody>
      </p:sp>
      <p:sp>
        <p:nvSpPr>
          <p:cNvPr id="31" name="TextBox 30"/>
          <p:cNvSpPr txBox="1"/>
          <p:nvPr/>
        </p:nvSpPr>
        <p:spPr>
          <a:xfrm>
            <a:off x="16916400" y="21488400"/>
            <a:ext cx="14173200" cy="954107"/>
          </a:xfrm>
          <a:prstGeom prst="rect">
            <a:avLst/>
          </a:prstGeom>
          <a:noFill/>
        </p:spPr>
        <p:txBody>
          <a:bodyPr wrap="square" rtlCol="0">
            <a:spAutoFit/>
          </a:bodyPr>
          <a:lstStyle/>
          <a:p>
            <a:r>
              <a:rPr lang="en-US" sz="2800" dirty="0">
                <a:latin typeface="Gill Sans MT" pitchFamily="34" charset="0"/>
              </a:rPr>
              <a:t>This box can be used for captions for photos, tables or figures. Select and copy box to use. Resize it by clicking and dragging the corners.</a:t>
            </a:r>
          </a:p>
        </p:txBody>
      </p:sp>
      <p:sp>
        <p:nvSpPr>
          <p:cNvPr id="41" name="TextBox 40"/>
          <p:cNvSpPr txBox="1"/>
          <p:nvPr/>
        </p:nvSpPr>
        <p:spPr>
          <a:xfrm>
            <a:off x="26974800" y="33312277"/>
            <a:ext cx="4660899" cy="2246769"/>
          </a:xfrm>
          <a:prstGeom prst="rect">
            <a:avLst/>
          </a:prstGeom>
          <a:noFill/>
        </p:spPr>
        <p:txBody>
          <a:bodyPr wrap="square" rtlCol="0">
            <a:spAutoFit/>
          </a:bodyPr>
          <a:lstStyle/>
          <a:p>
            <a:r>
              <a:rPr lang="en-US" sz="2800" dirty="0">
                <a:latin typeface="Gill Sans MT" pitchFamily="34" charset="0"/>
              </a:rPr>
              <a:t>This </a:t>
            </a:r>
            <a:r>
              <a:rPr lang="en-US" sz="2800" dirty="0" smtClean="0">
                <a:latin typeface="Gill Sans MT" pitchFamily="34" charset="0"/>
              </a:rPr>
              <a:t>box can be used for captions for photos, tables or figures. </a:t>
            </a:r>
            <a:r>
              <a:rPr lang="en-US" sz="2800" dirty="0">
                <a:latin typeface="Gill Sans MT" pitchFamily="34" charset="0"/>
              </a:rPr>
              <a:t>Select and copy box to use. </a:t>
            </a:r>
            <a:r>
              <a:rPr lang="en-US" sz="2800" dirty="0" smtClean="0">
                <a:latin typeface="Gill Sans MT" pitchFamily="34" charset="0"/>
              </a:rPr>
              <a:t>Resize it by clicking and dragging the corners.</a:t>
            </a:r>
            <a:endParaRPr lang="en-US" sz="2800" dirty="0">
              <a:latin typeface="Gill Sans MT" pitchFamily="34" charset="0"/>
            </a:endParaRPr>
          </a:p>
        </p:txBody>
      </p:sp>
      <p:sp>
        <p:nvSpPr>
          <p:cNvPr id="42" name="TextBox 41"/>
          <p:cNvSpPr txBox="1"/>
          <p:nvPr/>
        </p:nvSpPr>
        <p:spPr>
          <a:xfrm>
            <a:off x="1308101" y="37726808"/>
            <a:ext cx="14173200" cy="954107"/>
          </a:xfrm>
          <a:prstGeom prst="rect">
            <a:avLst/>
          </a:prstGeom>
          <a:noFill/>
        </p:spPr>
        <p:txBody>
          <a:bodyPr wrap="square" rtlCol="0">
            <a:spAutoFit/>
          </a:bodyPr>
          <a:lstStyle/>
          <a:p>
            <a:r>
              <a:rPr lang="en-US" sz="2800" dirty="0">
                <a:latin typeface="Gill Sans MT" pitchFamily="34" charset="0"/>
              </a:rPr>
              <a:t>This box can be used for captions for photos, tables or figures. Select and copy box to use. Resize it by clicking and dragging the corners.</a:t>
            </a:r>
          </a:p>
        </p:txBody>
      </p:sp>
      <p:sp>
        <p:nvSpPr>
          <p:cNvPr id="43" name="TextBox 42"/>
          <p:cNvSpPr txBox="1"/>
          <p:nvPr/>
        </p:nvSpPr>
        <p:spPr>
          <a:xfrm>
            <a:off x="-17531327" y="10593481"/>
            <a:ext cx="12766823" cy="1631216"/>
          </a:xfrm>
          <a:prstGeom prst="rect">
            <a:avLst/>
          </a:prstGeom>
          <a:noFill/>
        </p:spPr>
        <p:txBody>
          <a:bodyPr wrap="square" rtlCol="0">
            <a:spAutoFit/>
          </a:bodyPr>
          <a:lstStyle/>
          <a:p>
            <a:r>
              <a:rPr lang="en-US" sz="6000" b="1" dirty="0" smtClean="0">
                <a:solidFill>
                  <a:srgbClr val="C00000"/>
                </a:solidFill>
              </a:rPr>
              <a:t>SUB HEADER</a:t>
            </a:r>
            <a:endParaRPr lang="en-US" sz="6000" b="1" dirty="0">
              <a:solidFill>
                <a:srgbClr val="C00000"/>
              </a:solidFill>
            </a:endParaRPr>
          </a:p>
          <a:p>
            <a:pPr marL="571500" indent="-571500">
              <a:buFont typeface="Arial" panose="020B0604020202020204" pitchFamily="34" charset="0"/>
              <a:buChar char="•"/>
            </a:pPr>
            <a:r>
              <a:rPr lang="en-US" sz="4000" b="1" dirty="0" smtClean="0">
                <a:solidFill>
                  <a:srgbClr val="C00000"/>
                </a:solidFill>
              </a:rPr>
              <a:t>Recommend Gill Sans font in 60pt size.</a:t>
            </a:r>
          </a:p>
        </p:txBody>
      </p:sp>
      <p:sp>
        <p:nvSpPr>
          <p:cNvPr id="45" name="Rectangle 44"/>
          <p:cNvSpPr/>
          <p:nvPr/>
        </p:nvSpPr>
        <p:spPr>
          <a:xfrm>
            <a:off x="-17566104" y="17747096"/>
            <a:ext cx="14694578" cy="523220"/>
          </a:xfrm>
          <a:prstGeom prst="rect">
            <a:avLst/>
          </a:prstGeom>
        </p:spPr>
        <p:txBody>
          <a:bodyPr wrap="square">
            <a:spAutoFit/>
          </a:bodyPr>
          <a:lstStyle/>
          <a:p>
            <a:r>
              <a:rPr lang="en-US" sz="2800" dirty="0">
                <a:latin typeface="Georgia" panose="02040502050405020303" pitchFamily="18" charset="0"/>
              </a:rPr>
              <a:t>Enter text here.</a:t>
            </a:r>
            <a:endParaRPr lang="en-US" sz="2800" b="1" dirty="0">
              <a:latin typeface="Georgia" panose="02040502050405020303" pitchFamily="18" charset="0"/>
            </a:endParaRPr>
          </a:p>
        </p:txBody>
      </p:sp>
      <p:sp>
        <p:nvSpPr>
          <p:cNvPr id="46" name="TextBox 45"/>
          <p:cNvSpPr txBox="1"/>
          <p:nvPr/>
        </p:nvSpPr>
        <p:spPr>
          <a:xfrm>
            <a:off x="-17566104" y="14630400"/>
            <a:ext cx="12766823" cy="2862322"/>
          </a:xfrm>
          <a:prstGeom prst="rect">
            <a:avLst/>
          </a:prstGeom>
          <a:noFill/>
        </p:spPr>
        <p:txBody>
          <a:bodyPr wrap="square" rtlCol="0">
            <a:spAutoFit/>
          </a:bodyPr>
          <a:lstStyle/>
          <a:p>
            <a:r>
              <a:rPr lang="en-US" sz="6000" b="1" dirty="0" smtClean="0">
                <a:solidFill>
                  <a:srgbClr val="C00000"/>
                </a:solidFill>
              </a:rPr>
              <a:t>TEXT BOX</a:t>
            </a:r>
            <a:endParaRPr lang="en-US" sz="6000" b="1" dirty="0">
              <a:solidFill>
                <a:srgbClr val="C00000"/>
              </a:solidFill>
            </a:endParaRPr>
          </a:p>
          <a:p>
            <a:pPr marL="571500" indent="-571500">
              <a:buFont typeface="Arial" panose="020B0604020202020204" pitchFamily="34" charset="0"/>
              <a:buChar char="•"/>
            </a:pPr>
            <a:r>
              <a:rPr lang="en-US" sz="4000" b="1" dirty="0" smtClean="0">
                <a:solidFill>
                  <a:srgbClr val="C00000"/>
                </a:solidFill>
              </a:rPr>
              <a:t>Recommend Georgia font in 28pt size.</a:t>
            </a:r>
          </a:p>
          <a:p>
            <a:pPr marL="571500" indent="-571500">
              <a:buFont typeface="Arial" panose="020B0604020202020204" pitchFamily="34" charset="0"/>
              <a:buChar char="•"/>
            </a:pPr>
            <a:r>
              <a:rPr lang="en-US" sz="4000" b="1" dirty="0" smtClean="0">
                <a:solidFill>
                  <a:srgbClr val="C00000"/>
                </a:solidFill>
              </a:rPr>
              <a:t>Note that 18pt-20pt is the </a:t>
            </a:r>
            <a:r>
              <a:rPr lang="en-US" sz="4000" b="1" u="sng" dirty="0" smtClean="0">
                <a:solidFill>
                  <a:srgbClr val="C00000"/>
                </a:solidFill>
              </a:rPr>
              <a:t>minimum</a:t>
            </a:r>
            <a:r>
              <a:rPr lang="en-US" sz="4000" b="1" dirty="0" smtClean="0">
                <a:solidFill>
                  <a:srgbClr val="C00000"/>
                </a:solidFill>
              </a:rPr>
              <a:t> size recommended for readability at a two-foot distance. </a:t>
            </a:r>
          </a:p>
        </p:txBody>
      </p:sp>
      <p:sp>
        <p:nvSpPr>
          <p:cNvPr id="47" name="TextBox 46"/>
          <p:cNvSpPr txBox="1"/>
          <p:nvPr/>
        </p:nvSpPr>
        <p:spPr>
          <a:xfrm>
            <a:off x="-17566104" y="23317200"/>
            <a:ext cx="14173200" cy="954107"/>
          </a:xfrm>
          <a:prstGeom prst="rect">
            <a:avLst/>
          </a:prstGeom>
          <a:noFill/>
        </p:spPr>
        <p:txBody>
          <a:bodyPr wrap="square" rtlCol="0">
            <a:spAutoFit/>
          </a:bodyPr>
          <a:lstStyle/>
          <a:p>
            <a:r>
              <a:rPr lang="en-US" sz="2800" dirty="0">
                <a:latin typeface="Gill Sans MT" pitchFamily="34" charset="0"/>
              </a:rPr>
              <a:t>This box can be used for captions for photos, tables or figures. Select and copy box to use. Resize it by clicking and dragging the corners</a:t>
            </a:r>
            <a:r>
              <a:rPr lang="en-US" sz="2800" smtClean="0">
                <a:latin typeface="Gill Sans MT" pitchFamily="34" charset="0"/>
              </a:rPr>
              <a:t>.  This is in Gill </a:t>
            </a:r>
            <a:r>
              <a:rPr lang="en-US" sz="2800" dirty="0" smtClean="0">
                <a:latin typeface="Gill Sans MT" pitchFamily="34" charset="0"/>
              </a:rPr>
              <a:t>Sans 28pt</a:t>
            </a:r>
            <a:endParaRPr lang="en-US" sz="2800" dirty="0">
              <a:latin typeface="Gill Sans MT" pitchFamily="34" charset="0"/>
            </a:endParaRPr>
          </a:p>
        </p:txBody>
      </p:sp>
      <p:sp>
        <p:nvSpPr>
          <p:cNvPr id="48" name="TextBox 47"/>
          <p:cNvSpPr txBox="1"/>
          <p:nvPr/>
        </p:nvSpPr>
        <p:spPr>
          <a:xfrm>
            <a:off x="-17566105" y="21488400"/>
            <a:ext cx="13258801" cy="1015663"/>
          </a:xfrm>
          <a:prstGeom prst="rect">
            <a:avLst/>
          </a:prstGeom>
          <a:noFill/>
        </p:spPr>
        <p:txBody>
          <a:bodyPr wrap="square" rtlCol="0">
            <a:spAutoFit/>
          </a:bodyPr>
          <a:lstStyle/>
          <a:p>
            <a:r>
              <a:rPr lang="en-US" sz="6000" b="1" dirty="0" smtClean="0">
                <a:solidFill>
                  <a:srgbClr val="C00000"/>
                </a:solidFill>
              </a:rPr>
              <a:t>TEXT BOXES FOR PHOTOS, FIGURES, etc.</a:t>
            </a:r>
            <a:endParaRPr lang="en-US" sz="6000" b="1" dirty="0">
              <a:solidFill>
                <a:srgbClr val="C00000"/>
              </a:solidFill>
            </a:endParaRPr>
          </a:p>
        </p:txBody>
      </p:sp>
      <p:sp>
        <p:nvSpPr>
          <p:cNvPr id="50" name="TextBox 49"/>
          <p:cNvSpPr txBox="1"/>
          <p:nvPr/>
        </p:nvSpPr>
        <p:spPr>
          <a:xfrm>
            <a:off x="1308101" y="28399026"/>
            <a:ext cx="14693900" cy="769441"/>
          </a:xfrm>
          <a:prstGeom prst="rect">
            <a:avLst/>
          </a:prstGeom>
          <a:noFill/>
        </p:spPr>
        <p:txBody>
          <a:bodyPr wrap="square" rtlCol="0" anchor="ctr" anchorCtr="0">
            <a:spAutoFit/>
          </a:bodyPr>
          <a:lstStyle/>
          <a:p>
            <a:r>
              <a:rPr lang="en-US" sz="4400" dirty="0" smtClean="0">
                <a:solidFill>
                  <a:srgbClr val="28903A"/>
                </a:solidFill>
                <a:latin typeface="Gill Sans MT" pitchFamily="34" charset="0"/>
              </a:rPr>
              <a:t>Sample title box for a photo, table, figure, etc. Gill Sans 44pt</a:t>
            </a:r>
            <a:endParaRPr lang="en-US" sz="4400" dirty="0">
              <a:solidFill>
                <a:srgbClr val="28903A"/>
              </a:solidFill>
              <a:latin typeface="Gill Sans MT" pitchFamily="34" charset="0"/>
            </a:endParaRPr>
          </a:p>
        </p:txBody>
      </p:sp>
      <p:sp>
        <p:nvSpPr>
          <p:cNvPr id="53" name="TextBox 52"/>
          <p:cNvSpPr txBox="1"/>
          <p:nvPr/>
        </p:nvSpPr>
        <p:spPr>
          <a:xfrm>
            <a:off x="-18884222" y="25784114"/>
            <a:ext cx="16114296" cy="4708981"/>
          </a:xfrm>
          <a:prstGeom prst="rect">
            <a:avLst/>
          </a:prstGeom>
          <a:noFill/>
        </p:spPr>
        <p:txBody>
          <a:bodyPr wrap="square" rtlCol="0">
            <a:spAutoFit/>
          </a:bodyPr>
          <a:lstStyle/>
          <a:p>
            <a:r>
              <a:rPr lang="en-US" sz="6000" b="1" dirty="0" smtClean="0">
                <a:solidFill>
                  <a:srgbClr val="C00000"/>
                </a:solidFill>
              </a:rPr>
              <a:t>SAMPLE TABLE</a:t>
            </a:r>
            <a:endParaRPr lang="en-US" sz="6000" b="1" dirty="0">
              <a:solidFill>
                <a:srgbClr val="C00000"/>
              </a:solidFill>
            </a:endParaRPr>
          </a:p>
          <a:p>
            <a:pPr marL="571500" indent="-571500">
              <a:buFont typeface="Arial" panose="020B0604020202020204" pitchFamily="34" charset="0"/>
              <a:buChar char="•"/>
            </a:pPr>
            <a:r>
              <a:rPr lang="en-US" sz="4000" b="1" dirty="0" smtClean="0">
                <a:solidFill>
                  <a:srgbClr val="C00000"/>
                </a:solidFill>
              </a:rPr>
              <a:t>Column names are set to 32pt Gill Sans; Data cells are 28pt Gill Sans.</a:t>
            </a:r>
          </a:p>
          <a:p>
            <a:pPr marL="571500" indent="-571500">
              <a:buFont typeface="Arial" panose="020B0604020202020204" pitchFamily="34" charset="0"/>
              <a:buChar char="•"/>
            </a:pPr>
            <a:r>
              <a:rPr lang="en-US" sz="4000" b="1" dirty="0" smtClean="0">
                <a:solidFill>
                  <a:srgbClr val="C00000"/>
                </a:solidFill>
              </a:rPr>
              <a:t>To add more rows or columns: put mouse in row/column next to where you want the new one added, then go to Table Tools&gt;Layout and chose an option (insert above/below/left/right).</a:t>
            </a:r>
          </a:p>
          <a:p>
            <a:pPr marL="571500" indent="-571500">
              <a:buFont typeface="Arial" panose="020B0604020202020204" pitchFamily="34" charset="0"/>
              <a:buChar char="•"/>
            </a:pPr>
            <a:r>
              <a:rPr lang="en-US" sz="4000" b="1" dirty="0" smtClean="0">
                <a:solidFill>
                  <a:srgbClr val="C00000"/>
                </a:solidFill>
              </a:rPr>
              <a:t>To resize the table: </a:t>
            </a:r>
            <a:r>
              <a:rPr lang="en-US" sz="4000" b="1" dirty="0">
                <a:solidFill>
                  <a:srgbClr val="C00000"/>
                </a:solidFill>
              </a:rPr>
              <a:t>click inside </a:t>
            </a:r>
            <a:r>
              <a:rPr lang="en-US" sz="4000" b="1" dirty="0" smtClean="0">
                <a:solidFill>
                  <a:srgbClr val="C00000"/>
                </a:solidFill>
              </a:rPr>
              <a:t>a cell, </a:t>
            </a:r>
            <a:r>
              <a:rPr lang="en-US" sz="4000" b="1" dirty="0">
                <a:solidFill>
                  <a:srgbClr val="C00000"/>
                </a:solidFill>
              </a:rPr>
              <a:t>then click and drag one of the squares that appear on the corners of the </a:t>
            </a:r>
            <a:r>
              <a:rPr lang="en-US" sz="4000" b="1" dirty="0" smtClean="0">
                <a:solidFill>
                  <a:srgbClr val="C00000"/>
                </a:solidFill>
              </a:rPr>
              <a:t>table.</a:t>
            </a:r>
          </a:p>
        </p:txBody>
      </p:sp>
      <p:sp>
        <p:nvSpPr>
          <p:cNvPr id="54" name="Rounded Rectangle 53"/>
          <p:cNvSpPr/>
          <p:nvPr/>
        </p:nvSpPr>
        <p:spPr>
          <a:xfrm>
            <a:off x="-19884199" y="25345504"/>
            <a:ext cx="17830800" cy="1501107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17463826" y="12707328"/>
            <a:ext cx="14693900" cy="1509362"/>
          </a:xfrm>
          <a:prstGeom prst="roundRect">
            <a:avLst/>
          </a:prstGeom>
          <a:solidFill>
            <a:srgbClr val="2D9B3F"/>
          </a:solidFill>
          <a:ln w="57150">
            <a:solidFill>
              <a:srgbClr val="28903A"/>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dirty="0" smtClean="0">
                <a:latin typeface="Gill Sans MT" panose="020B0502020104020203" pitchFamily="34" charset="0"/>
              </a:rPr>
              <a:t>Sub header in Gill Sans 60pt</a:t>
            </a:r>
            <a:endParaRPr lang="en-US" sz="6000" b="1" dirty="0">
              <a:latin typeface="Gill Sans MT" panose="020B0502020104020203" pitchFamily="34" charset="0"/>
            </a:endParaRPr>
          </a:p>
        </p:txBody>
      </p:sp>
      <p:sp>
        <p:nvSpPr>
          <p:cNvPr id="40" name="TextBox 39"/>
          <p:cNvSpPr txBox="1"/>
          <p:nvPr/>
        </p:nvSpPr>
        <p:spPr>
          <a:xfrm>
            <a:off x="-17629604" y="22395069"/>
            <a:ext cx="14693900" cy="769441"/>
          </a:xfrm>
          <a:prstGeom prst="rect">
            <a:avLst/>
          </a:prstGeom>
          <a:noFill/>
        </p:spPr>
        <p:txBody>
          <a:bodyPr wrap="square" rtlCol="0" anchor="ctr" anchorCtr="0">
            <a:spAutoFit/>
          </a:bodyPr>
          <a:lstStyle/>
          <a:p>
            <a:r>
              <a:rPr lang="en-US" sz="4400" dirty="0" smtClean="0">
                <a:solidFill>
                  <a:srgbClr val="28903A"/>
                </a:solidFill>
                <a:latin typeface="Gill Sans MT" pitchFamily="34" charset="0"/>
              </a:rPr>
              <a:t>Sample title box for a photo, table, figure, etc. Gill Sans 44pt</a:t>
            </a:r>
            <a:endParaRPr lang="en-US" sz="4400" dirty="0">
              <a:solidFill>
                <a:srgbClr val="28903A"/>
              </a:solidFill>
              <a:latin typeface="Gill Sans MT" pitchFamily="34" charset="0"/>
            </a:endParaRPr>
          </a:p>
        </p:txBody>
      </p:sp>
    </p:spTree>
    <p:extLst>
      <p:ext uri="{BB962C8B-B14F-4D97-AF65-F5344CB8AC3E}">
        <p14:creationId xmlns:p14="http://schemas.microsoft.com/office/powerpoint/2010/main" val="2187406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7137</TotalTime>
  <Words>523</Words>
  <Application>Microsoft Office PowerPoint</Application>
  <PresentationFormat>Custom</PresentationFormat>
  <Paragraphs>54</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Calibri</vt:lpstr>
      <vt:lpstr>Wingdings</vt:lpstr>
      <vt:lpstr>Arial</vt:lpstr>
      <vt:lpstr>Georgia</vt:lpstr>
      <vt:lpstr>Gill Sans MT</vt:lpstr>
      <vt:lpstr>Office Theme</vt:lpstr>
      <vt:lpstr>Custom Design</vt:lpstr>
      <vt:lpstr>PowerPoint Presentation</vt:lpstr>
    </vt:vector>
  </TitlesOfParts>
  <Company>University of Maryland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Z</dc:creator>
  <cp:lastModifiedBy>Andy Z</cp:lastModifiedBy>
  <cp:revision>178</cp:revision>
  <dcterms:created xsi:type="dcterms:W3CDTF">2016-08-23T19:00:54Z</dcterms:created>
  <dcterms:modified xsi:type="dcterms:W3CDTF">2017-01-19T15:21:14Z</dcterms:modified>
</cp:coreProperties>
</file>