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5.xml" ContentType="application/vnd.openxmlformats-officedocument.presentationml.notesSlide+xml"/>
  <Override PartName="/ppt/tags/tag103.xml" ContentType="application/vnd.openxmlformats-officedocument.presentationml.tags+xml"/>
  <Override PartName="/ppt/notesSlides/notesSlide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15.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6.xml" ContentType="application/vnd.openxmlformats-officedocument.presentationml.notesSlide+xml"/>
  <Override PartName="/ppt/tags/tag121.xml" ContentType="application/vnd.openxmlformats-officedocument.presentationml.tags+xml"/>
  <Override PartName="/ppt/notesSlides/notesSlide1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60" r:id="rId2"/>
  </p:sldMasterIdLst>
  <p:notesMasterIdLst>
    <p:notesMasterId r:id="rId23"/>
  </p:notesMasterIdLst>
  <p:handoutMasterIdLst>
    <p:handoutMasterId r:id="rId24"/>
  </p:handoutMasterIdLst>
  <p:sldIdLst>
    <p:sldId id="257" r:id="rId3"/>
    <p:sldId id="298" r:id="rId4"/>
    <p:sldId id="387" r:id="rId5"/>
    <p:sldId id="299" r:id="rId6"/>
    <p:sldId id="319" r:id="rId7"/>
    <p:sldId id="388" r:id="rId8"/>
    <p:sldId id="336" r:id="rId9"/>
    <p:sldId id="338" r:id="rId10"/>
    <p:sldId id="373" r:id="rId11"/>
    <p:sldId id="389" r:id="rId12"/>
    <p:sldId id="376" r:id="rId13"/>
    <p:sldId id="379" r:id="rId14"/>
    <p:sldId id="380" r:id="rId15"/>
    <p:sldId id="390" r:id="rId16"/>
    <p:sldId id="353" r:id="rId17"/>
    <p:sldId id="392" r:id="rId18"/>
    <p:sldId id="355" r:id="rId19"/>
    <p:sldId id="385" r:id="rId20"/>
    <p:sldId id="393" r:id="rId21"/>
    <p:sldId id="293" r:id="rId22"/>
  </p:sldIdLst>
  <p:sldSz cx="9144000" cy="6858000" type="screen4x3"/>
  <p:notesSz cx="7102475" cy="9388475"/>
  <p:custDataLst>
    <p:tags r:id="rId2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6">
          <p15:clr>
            <a:srgbClr val="A4A3A4"/>
          </p15:clr>
        </p15:guide>
        <p15:guide id="2" pos="2185">
          <p15:clr>
            <a:srgbClr val="A4A3A4"/>
          </p15:clr>
        </p15:guide>
        <p15:guide id="3" orient="horz" pos="2958">
          <p15:clr>
            <a:srgbClr val="A4A3A4"/>
          </p15:clr>
        </p15:guide>
        <p15:guide id="4" pos="2217">
          <p15:clr>
            <a:srgbClr val="A4A3A4"/>
          </p15:clr>
        </p15:guide>
        <p15:guide id="5" orient="horz" pos="2905">
          <p15:clr>
            <a:srgbClr val="A4A3A4"/>
          </p15:clr>
        </p15:guide>
        <p15:guide id="6" orient="horz" pos="2957">
          <p15:clr>
            <a:srgbClr val="A4A3A4"/>
          </p15:clr>
        </p15:guide>
        <p15:guide id="7" pos="2206">
          <p15:clr>
            <a:srgbClr val="A4A3A4"/>
          </p15:clr>
        </p15:guide>
        <p15:guide id="8"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56197" autoAdjust="0"/>
  </p:normalViewPr>
  <p:slideViewPr>
    <p:cSldViewPr>
      <p:cViewPr varScale="1">
        <p:scale>
          <a:sx n="62" d="100"/>
          <a:sy n="62" d="100"/>
        </p:scale>
        <p:origin x="2800" y="176"/>
      </p:cViewPr>
      <p:guideLst>
        <p:guide orient="horz" pos="2160"/>
        <p:guide pos="2880"/>
      </p:guideLst>
    </p:cSldViewPr>
  </p:slideViewPr>
  <p:outlineViewPr>
    <p:cViewPr>
      <p:scale>
        <a:sx n="33" d="100"/>
        <a:sy n="33" d="100"/>
      </p:scale>
      <p:origin x="0" y="-612"/>
    </p:cViewPr>
  </p:outlineViewPr>
  <p:notesTextViewPr>
    <p:cViewPr>
      <p:scale>
        <a:sx n="1" d="1"/>
        <a:sy n="1" d="1"/>
      </p:scale>
      <p:origin x="0" y="0"/>
    </p:cViewPr>
  </p:notesTextViewPr>
  <p:sorterViewPr>
    <p:cViewPr>
      <p:scale>
        <a:sx n="100" d="100"/>
        <a:sy n="100" d="100"/>
      </p:scale>
      <p:origin x="0" y="-3348"/>
    </p:cViewPr>
  </p:sorterViewPr>
  <p:notesViewPr>
    <p:cSldViewPr>
      <p:cViewPr varScale="1">
        <p:scale>
          <a:sx n="87" d="100"/>
          <a:sy n="87" d="100"/>
        </p:scale>
        <p:origin x="-3336" y="-72"/>
      </p:cViewPr>
      <p:guideLst>
        <p:guide orient="horz" pos="2906"/>
        <p:guide pos="2185"/>
        <p:guide orient="horz" pos="2958"/>
        <p:guide pos="2217"/>
        <p:guide orient="horz" pos="2905"/>
        <p:guide orient="horz" pos="2957"/>
        <p:guide pos="2206"/>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47396F-AD85-47D6-DC0D-322191E4226B}"/>
              </a:ext>
            </a:extLst>
          </p:cNvPr>
          <p:cNvSpPr>
            <a:spLocks noGrp="1"/>
          </p:cNvSpPr>
          <p:nvPr>
            <p:ph type="hdr" sz="quarter"/>
          </p:nvPr>
        </p:nvSpPr>
        <p:spPr>
          <a:xfrm>
            <a:off x="0" y="0"/>
            <a:ext cx="3078163" cy="469900"/>
          </a:xfrm>
          <a:prstGeom prst="rect">
            <a:avLst/>
          </a:prstGeom>
        </p:spPr>
        <p:txBody>
          <a:bodyPr vert="horz" lIns="92364" tIns="46182" rIns="92364" bIns="4618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8A2A4BC-5DA1-31C5-9347-DB2D6A313BA3}"/>
              </a:ext>
            </a:extLst>
          </p:cNvPr>
          <p:cNvSpPr>
            <a:spLocks noGrp="1"/>
          </p:cNvSpPr>
          <p:nvPr>
            <p:ph type="dt" sz="quarter" idx="1"/>
          </p:nvPr>
        </p:nvSpPr>
        <p:spPr>
          <a:xfrm>
            <a:off x="4022725" y="0"/>
            <a:ext cx="3078163" cy="469900"/>
          </a:xfrm>
          <a:prstGeom prst="rect">
            <a:avLst/>
          </a:prstGeom>
        </p:spPr>
        <p:txBody>
          <a:bodyPr vert="horz" lIns="92364" tIns="46182" rIns="92364" bIns="46182" rtlCol="0"/>
          <a:lstStyle>
            <a:lvl1pPr algn="r" eaLnBrk="1" fontAlgn="auto" hangingPunct="1">
              <a:spcBef>
                <a:spcPts val="0"/>
              </a:spcBef>
              <a:spcAft>
                <a:spcPts val="0"/>
              </a:spcAft>
              <a:defRPr sz="1200">
                <a:latin typeface="+mn-lt"/>
              </a:defRPr>
            </a:lvl1pPr>
          </a:lstStyle>
          <a:p>
            <a:pPr>
              <a:defRPr/>
            </a:pPr>
            <a:fld id="{A88D6EA1-B7DB-CA49-87B9-2A0C902C5A6B}" type="datetimeFigureOut">
              <a:rPr lang="en-US"/>
              <a:pPr>
                <a:defRPr/>
              </a:pPr>
              <a:t>3/14/23</a:t>
            </a:fld>
            <a:endParaRPr lang="en-US"/>
          </a:p>
        </p:txBody>
      </p:sp>
      <p:sp>
        <p:nvSpPr>
          <p:cNvPr id="4" name="Footer Placeholder 3">
            <a:extLst>
              <a:ext uri="{FF2B5EF4-FFF2-40B4-BE49-F238E27FC236}">
                <a16:creationId xmlns:a16="http://schemas.microsoft.com/office/drawing/2014/main" id="{D11F7068-64C3-6B25-AAFD-B785094F78B9}"/>
              </a:ext>
            </a:extLst>
          </p:cNvPr>
          <p:cNvSpPr>
            <a:spLocks noGrp="1"/>
          </p:cNvSpPr>
          <p:nvPr>
            <p:ph type="ftr" sz="quarter" idx="2"/>
          </p:nvPr>
        </p:nvSpPr>
        <p:spPr>
          <a:xfrm>
            <a:off x="0" y="8916988"/>
            <a:ext cx="3078163" cy="469900"/>
          </a:xfrm>
          <a:prstGeom prst="rect">
            <a:avLst/>
          </a:prstGeom>
        </p:spPr>
        <p:txBody>
          <a:bodyPr vert="horz" lIns="92364" tIns="46182" rIns="92364" bIns="4618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95D7C423-E642-9A5E-33D4-57D9B2C117D3}"/>
              </a:ext>
            </a:extLst>
          </p:cNvPr>
          <p:cNvSpPr>
            <a:spLocks noGrp="1"/>
          </p:cNvSpPr>
          <p:nvPr>
            <p:ph type="sldNum" sz="quarter" idx="3"/>
          </p:nvPr>
        </p:nvSpPr>
        <p:spPr>
          <a:xfrm>
            <a:off x="4022725" y="8916988"/>
            <a:ext cx="3078163" cy="469900"/>
          </a:xfrm>
          <a:prstGeom prst="rect">
            <a:avLst/>
          </a:prstGeom>
        </p:spPr>
        <p:txBody>
          <a:bodyPr vert="horz" wrap="square" lIns="92364" tIns="46182" rIns="92364" bIns="46182" numCol="1" anchor="b" anchorCtr="0" compatLnSpc="1">
            <a:prstTxWarp prst="textNoShape">
              <a:avLst/>
            </a:prstTxWarp>
          </a:bodyPr>
          <a:lstStyle>
            <a:lvl1pPr algn="r" eaLnBrk="1" hangingPunct="1">
              <a:defRPr sz="1200"/>
            </a:lvl1pPr>
          </a:lstStyle>
          <a:p>
            <a:pPr>
              <a:defRPr/>
            </a:pPr>
            <a:fld id="{E56280E1-4BA7-7D41-852E-9F2C13EF18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F99A2F-7571-4D3C-6AE1-CE52CD0B7334}"/>
              </a:ext>
            </a:extLst>
          </p:cNvPr>
          <p:cNvSpPr>
            <a:spLocks noGrp="1"/>
          </p:cNvSpPr>
          <p:nvPr>
            <p:ph type="hdr" sz="quarter"/>
          </p:nvPr>
        </p:nvSpPr>
        <p:spPr>
          <a:xfrm>
            <a:off x="0" y="0"/>
            <a:ext cx="3078163" cy="469900"/>
          </a:xfrm>
          <a:prstGeom prst="rect">
            <a:avLst/>
          </a:prstGeom>
        </p:spPr>
        <p:txBody>
          <a:bodyPr vert="horz" lIns="93869" tIns="46934" rIns="93869" bIns="4693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6880F36-DD04-3FDE-47DE-AF79628E4EB8}"/>
              </a:ext>
            </a:extLst>
          </p:cNvPr>
          <p:cNvSpPr>
            <a:spLocks noGrp="1"/>
          </p:cNvSpPr>
          <p:nvPr>
            <p:ph type="dt" idx="1"/>
          </p:nvPr>
        </p:nvSpPr>
        <p:spPr>
          <a:xfrm>
            <a:off x="4022725" y="0"/>
            <a:ext cx="3078163" cy="469900"/>
          </a:xfrm>
          <a:prstGeom prst="rect">
            <a:avLst/>
          </a:prstGeom>
        </p:spPr>
        <p:txBody>
          <a:bodyPr vert="horz" lIns="93869" tIns="46934" rIns="93869" bIns="46934" rtlCol="0"/>
          <a:lstStyle>
            <a:lvl1pPr algn="r" eaLnBrk="1" fontAlgn="auto" hangingPunct="1">
              <a:spcBef>
                <a:spcPts val="0"/>
              </a:spcBef>
              <a:spcAft>
                <a:spcPts val="0"/>
              </a:spcAft>
              <a:defRPr sz="1200">
                <a:latin typeface="+mn-lt"/>
              </a:defRPr>
            </a:lvl1pPr>
          </a:lstStyle>
          <a:p>
            <a:pPr>
              <a:defRPr/>
            </a:pPr>
            <a:fld id="{500EDB3C-C969-074D-B292-74D17A5FEB00}" type="datetimeFigureOut">
              <a:rPr lang="en-US"/>
              <a:pPr>
                <a:defRPr/>
              </a:pPr>
              <a:t>3/14/23</a:t>
            </a:fld>
            <a:endParaRPr lang="en-US"/>
          </a:p>
        </p:txBody>
      </p:sp>
      <p:sp>
        <p:nvSpPr>
          <p:cNvPr id="4" name="Slide Image Placeholder 3">
            <a:extLst>
              <a:ext uri="{FF2B5EF4-FFF2-40B4-BE49-F238E27FC236}">
                <a16:creationId xmlns:a16="http://schemas.microsoft.com/office/drawing/2014/main" id="{2708C81E-3AA2-BA09-BA6D-419A56DBE4B0}"/>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869" tIns="46934" rIns="93869" bIns="46934" rtlCol="0" anchor="ctr"/>
          <a:lstStyle/>
          <a:p>
            <a:pPr lvl="0"/>
            <a:endParaRPr lang="en-US" noProof="0"/>
          </a:p>
        </p:txBody>
      </p:sp>
      <p:sp>
        <p:nvSpPr>
          <p:cNvPr id="5" name="Notes Placeholder 4">
            <a:extLst>
              <a:ext uri="{FF2B5EF4-FFF2-40B4-BE49-F238E27FC236}">
                <a16:creationId xmlns:a16="http://schemas.microsoft.com/office/drawing/2014/main" id="{C9D88023-C290-71B5-B75B-94FA6B9EFF49}"/>
              </a:ext>
            </a:extLst>
          </p:cNvPr>
          <p:cNvSpPr>
            <a:spLocks noGrp="1"/>
          </p:cNvSpPr>
          <p:nvPr>
            <p:ph type="body" sz="quarter" idx="3"/>
          </p:nvPr>
        </p:nvSpPr>
        <p:spPr>
          <a:xfrm>
            <a:off x="709613" y="4459288"/>
            <a:ext cx="5683250" cy="4224337"/>
          </a:xfrm>
          <a:prstGeom prst="rect">
            <a:avLst/>
          </a:prstGeom>
        </p:spPr>
        <p:txBody>
          <a:bodyPr vert="horz" lIns="93869" tIns="46934" rIns="93869" bIns="4693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5ED77D-4032-7FBF-6BD6-171DADF61500}"/>
              </a:ext>
            </a:extLst>
          </p:cNvPr>
          <p:cNvSpPr>
            <a:spLocks noGrp="1"/>
          </p:cNvSpPr>
          <p:nvPr>
            <p:ph type="ftr" sz="quarter" idx="4"/>
          </p:nvPr>
        </p:nvSpPr>
        <p:spPr>
          <a:xfrm>
            <a:off x="0" y="8916988"/>
            <a:ext cx="3078163" cy="469900"/>
          </a:xfrm>
          <a:prstGeom prst="rect">
            <a:avLst/>
          </a:prstGeom>
        </p:spPr>
        <p:txBody>
          <a:bodyPr vert="horz" lIns="93869" tIns="46934" rIns="93869" bIns="4693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6C8A39A-8465-489A-1E0A-EB51BC5C2C24}"/>
              </a:ext>
            </a:extLst>
          </p:cNvPr>
          <p:cNvSpPr>
            <a:spLocks noGrp="1"/>
          </p:cNvSpPr>
          <p:nvPr>
            <p:ph type="sldNum" sz="quarter" idx="5"/>
          </p:nvPr>
        </p:nvSpPr>
        <p:spPr>
          <a:xfrm>
            <a:off x="4022725" y="8916988"/>
            <a:ext cx="3078163" cy="469900"/>
          </a:xfrm>
          <a:prstGeom prst="rect">
            <a:avLst/>
          </a:prstGeom>
        </p:spPr>
        <p:txBody>
          <a:bodyPr vert="horz" wrap="square" lIns="93869" tIns="46934" rIns="93869" bIns="46934" numCol="1" anchor="b" anchorCtr="0" compatLnSpc="1">
            <a:prstTxWarp prst="textNoShape">
              <a:avLst/>
            </a:prstTxWarp>
          </a:bodyPr>
          <a:lstStyle>
            <a:lvl1pPr algn="r" eaLnBrk="1" hangingPunct="1">
              <a:defRPr sz="1200"/>
            </a:lvl1pPr>
          </a:lstStyle>
          <a:p>
            <a:pPr>
              <a:defRPr/>
            </a:pPr>
            <a:fld id="{CC67C219-0CC7-2B45-8800-4DC6E3EC02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rojects.sare.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rojects.sare.org/sare-reporting-system-instructio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rojects.sare.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rojects.sare.org/creating-or-resetting-your-password-instructio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33D8BEB-0423-2315-6AD1-D99594EA26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9C25619-7EF9-B3B1-0A8A-0831A5E27F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latin typeface="Arial" panose="020B0604020202020204" pitchFamily="34" charset="0"/>
              </a:rPr>
              <a:t>Welcome to this webinar about how to manage your NCR-SARE Youth Educator grant.
My name is Joan Benjamin. I coordinate the Youth Educator Grant program and am available to answer your questions.  My office is </a:t>
            </a:r>
            <a:r>
              <a:rPr lang="en-US" altLang="en-US"/>
              <a:t>located at Lincoln University in Jefferson City, Missouri. </a:t>
            </a:r>
            <a:r>
              <a:rPr lang="en-US" altLang="en-US">
                <a:latin typeface="Arial" panose="020B0604020202020204" pitchFamily="34" charset="0"/>
              </a:rPr>
              <a:t>You can contact me at:  benjaminj@lincolnu.edu or 573-681-5545.</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I will walk you through grant finances – including receiving grant payments, how to request an extension or budget change, and the steps for reporting on your grant project. This presentation will take approximately 20 minutes.  
</a:t>
            </a:r>
          </a:p>
        </p:txBody>
      </p:sp>
      <p:sp>
        <p:nvSpPr>
          <p:cNvPr id="6148" name="Slide Number Placeholder 3">
            <a:extLst>
              <a:ext uri="{FF2B5EF4-FFF2-40B4-BE49-F238E27FC236}">
                <a16:creationId xmlns:a16="http://schemas.microsoft.com/office/drawing/2014/main" id="{95E70678-E29D-CE0C-B482-C1F0C0A47D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5640BA91-78E3-C444-A7BA-A93C868BC8A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508AD6B-5518-85BB-ABCF-012EAC28C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D2310C6-FFF9-5C63-B338-494FDE69B6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When you click on “Working Version” you will see the headings and entries that make up your report. Scroll down to see all of the headings. </a:t>
            </a:r>
          </a:p>
          <a:p>
            <a:pPr eaLnBrk="1" hangingPunct="1"/>
            <a:endParaRPr lang="en-US" altLang="en-US"/>
          </a:p>
          <a:p>
            <a:pPr eaLnBrk="1" hangingPunct="1"/>
            <a:r>
              <a:rPr lang="en-US" altLang="en-US"/>
              <a:t>Click “Edit” next to each section heading to enter report information. A text box will open up where you can enter text and add photos, tables, and other items. </a:t>
            </a:r>
          </a:p>
          <a:p>
            <a:pPr eaLnBrk="1" hangingPunct="1"/>
            <a:endParaRPr lang="en-US" altLang="en-US"/>
          </a:p>
          <a:p>
            <a:pPr eaLnBrk="1" hangingPunct="1"/>
            <a:r>
              <a:rPr lang="en-US" altLang="en-US"/>
              <a:t>Some report information is automatically filled in using the text from your proposal. As you can see in this example, the section titled, “Project Information,” has the Summary and Project Objectives already filled in.  Your Approved Budget (from your contract), is also automatically entered as part of your report. </a:t>
            </a:r>
          </a:p>
          <a:p>
            <a:pPr eaLnBrk="1" hangingPunct="1"/>
            <a:endParaRPr lang="en-US" altLang="en-US"/>
          </a:p>
          <a:p>
            <a:pPr eaLnBrk="1" hangingPunct="1"/>
            <a:r>
              <a:rPr lang="en-US" altLang="en-US"/>
              <a:t>If you have changes to make in any of these areas, click on “Edit,” make your changes, then click on “SAVE.” If there are no changes, you can move to the next section.</a:t>
            </a:r>
          </a:p>
          <a:p>
            <a:pPr eaLnBrk="1" hangingPunct="1"/>
            <a:endParaRPr lang="en-US" altLang="en-US"/>
          </a:p>
          <a:p>
            <a:r>
              <a:rPr lang="en-US" altLang="en-US"/>
              <a:t>Click the project number in the box at the top right to exit the report and return to the “Project Overview” page. </a:t>
            </a:r>
            <a:r>
              <a:rPr lang="en-US" altLang="en-US" b="1">
                <a:solidFill>
                  <a:srgbClr val="FFC000"/>
                </a:solidFill>
              </a:rPr>
              <a:t> </a:t>
            </a:r>
          </a:p>
          <a:p>
            <a:endParaRPr lang="en-US" altLang="en-US"/>
          </a:p>
          <a:p>
            <a:endParaRPr lang="en-US" altLang="en-US"/>
          </a:p>
        </p:txBody>
      </p:sp>
      <p:sp>
        <p:nvSpPr>
          <p:cNvPr id="24580" name="Slide Number Placeholder 3">
            <a:extLst>
              <a:ext uri="{FF2B5EF4-FFF2-40B4-BE49-F238E27FC236}">
                <a16:creationId xmlns:a16="http://schemas.microsoft.com/office/drawing/2014/main" id="{6DB782E3-F05A-CDA3-05A1-1D44EA5DF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2B6004-E04E-1247-945D-5AA0561F9295}"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C5E90FF-02A0-C93B-C80E-FF0CB1BC27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A1C7A25-2CD7-5094-C5F1-BFBD534CB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Next, scroll down to the sections labeled Cooperators and Budget. </a:t>
            </a:r>
          </a:p>
          <a:p>
            <a:pPr eaLnBrk="1" hangingPunct="1"/>
            <a:endParaRPr lang="en-US" altLang="en-US"/>
          </a:p>
          <a:p>
            <a:pPr eaLnBrk="1" hangingPunct="1"/>
            <a:r>
              <a:rPr lang="en-US" altLang="en-US"/>
              <a:t>Open “Cooperators” by clicking on the “Edit” link. If there are people helping you with your project who play a major role in carrying out project research or educational activities, add them as “Cooperators” and click on “SAVE.” Do NOT include project coordinators in this section. If you have no cooperators, go on to the Budget.</a:t>
            </a:r>
          </a:p>
          <a:p>
            <a:pPr eaLnBrk="1" hangingPunct="1"/>
            <a:endParaRPr lang="en-US" altLang="en-US" b="1"/>
          </a:p>
          <a:p>
            <a:pPr eaLnBrk="1" hangingPunct="1"/>
            <a:r>
              <a:rPr lang="en-US" altLang="en-US"/>
              <a:t>Review the “Budget” section. The initial information is already filled in and is a copy of the budget that was approved for your contract. It shows the budget categories, descriptions of items, and the budget amount approved for each item.  </a:t>
            </a:r>
          </a:p>
          <a:p>
            <a:pPr eaLnBrk="1" hangingPunct="1"/>
            <a:endParaRPr lang="en-US" altLang="en-US"/>
          </a:p>
          <a:p>
            <a:pPr eaLnBrk="1" hangingPunct="1"/>
            <a:r>
              <a:rPr lang="en-US" altLang="en-US"/>
              <a:t>*The budget is only visible to administrators. The public cannot view your budget. </a:t>
            </a:r>
          </a:p>
          <a:p>
            <a:pPr eaLnBrk="1" hangingPunct="1"/>
            <a:endParaRPr lang="en-US" altLang="en-US"/>
          </a:p>
          <a:p>
            <a:pPr eaLnBrk="1" hangingPunct="1"/>
            <a:r>
              <a:rPr lang="en-US" altLang="en-US"/>
              <a:t>**If there is budget information that you want to share with other educators, be sure to add that information to the reporting area.</a:t>
            </a:r>
          </a:p>
          <a:p>
            <a:pPr eaLnBrk="1" hangingPunct="1"/>
            <a:endParaRPr lang="en-US" altLang="en-US"/>
          </a:p>
          <a:p>
            <a:pPr eaLnBrk="1" hangingPunct="1"/>
            <a:r>
              <a:rPr lang="en-US" altLang="en-US"/>
              <a:t>Click on “Edit” to open the budget so you can add information. </a:t>
            </a:r>
          </a:p>
          <a:p>
            <a:pPr eaLnBrk="1" hangingPunct="1"/>
            <a:endParaRPr lang="en-US" altLang="en-US"/>
          </a:p>
          <a:p>
            <a:pPr eaLnBrk="1" hangingPunct="1"/>
            <a:endParaRPr lang="en-US" altLang="en-US"/>
          </a:p>
        </p:txBody>
      </p:sp>
      <p:sp>
        <p:nvSpPr>
          <p:cNvPr id="26628" name="Slide Number Placeholder 3">
            <a:extLst>
              <a:ext uri="{FF2B5EF4-FFF2-40B4-BE49-F238E27FC236}">
                <a16:creationId xmlns:a16="http://schemas.microsoft.com/office/drawing/2014/main" id="{ED90F9BD-2EA7-DDB2-CD5B-286FE4346E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0CF638-AAC3-EA49-AB48-076CD53F644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6D7473D-D5C6-7CB2-5A39-76ED43839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F754986-3DC2-4BBE-CB16-4B76A5148F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When you click on “Edit,” the budget items will open up as text boxes that are arranged vertically and in alphabetical order. </a:t>
            </a:r>
          </a:p>
          <a:p>
            <a:pPr eaLnBrk="1" hangingPunct="1"/>
            <a:endParaRPr lang="en-US" altLang="en-US"/>
          </a:p>
          <a:p>
            <a:pPr eaLnBrk="1" hangingPunct="1"/>
            <a:r>
              <a:rPr lang="en-US" altLang="en-US"/>
              <a:t>Show what you spent in the first year of your project by filling in the “Grant funds spent year 1” column.</a:t>
            </a:r>
          </a:p>
          <a:p>
            <a:pPr eaLnBrk="1" hangingPunct="1"/>
            <a:endParaRPr lang="en-US" altLang="en-US"/>
          </a:p>
          <a:p>
            <a:pPr eaLnBrk="1" hangingPunct="1"/>
            <a:r>
              <a:rPr lang="en-US" altLang="en-US">
                <a:solidFill>
                  <a:srgbClr val="000000"/>
                </a:solidFill>
              </a:rPr>
              <a:t>If you want to make minor changes to your budget, fill in the amount spent in the correct year.  Explain the change in the “Notes” area at the bottom of each budget item. Click on “SAVE” when you are done. Show changes on separate budget lines, so an administrator can approve each change. Do not combine changes.</a:t>
            </a:r>
          </a:p>
          <a:p>
            <a:pPr eaLnBrk="1" hangingPunct="1"/>
            <a:endParaRPr lang="en-US" altLang="en-US">
              <a:solidFill>
                <a:srgbClr val="000000"/>
              </a:solidFill>
            </a:endParaRPr>
          </a:p>
          <a:p>
            <a:pPr eaLnBrk="1" hangingPunct="1"/>
            <a:r>
              <a:rPr lang="en-US" altLang="en-US">
                <a:solidFill>
                  <a:srgbClr val="000000"/>
                </a:solidFill>
              </a:rPr>
              <a:t>If you increase funds for one item, you will need to decrease funds for another item(s). NCR-SARE cannot add additional funds to your budget, but you can move funds from one line item to another.</a:t>
            </a:r>
          </a:p>
          <a:p>
            <a:pPr eaLnBrk="1" hangingPunct="1"/>
            <a:endParaRPr lang="en-US" altLang="en-US">
              <a:solidFill>
                <a:srgbClr val="000000"/>
              </a:solidFill>
            </a:endParaRPr>
          </a:p>
          <a:p>
            <a:pPr eaLnBrk="1" hangingPunct="1"/>
            <a:r>
              <a:rPr lang="en-US" altLang="en-US">
                <a:solidFill>
                  <a:srgbClr val="000000"/>
                </a:solidFill>
              </a:rPr>
              <a:t>For major changes of $1,000 or more, contact me first to make sure the change is OK. I will let you know if we have questions about your budget changes.</a:t>
            </a:r>
          </a:p>
          <a:p>
            <a:pPr eaLnBrk="1" hangingPunct="1"/>
            <a:endParaRPr lang="en-US" altLang="en-US"/>
          </a:p>
          <a:p>
            <a:pPr eaLnBrk="1" hangingPunct="1"/>
            <a:r>
              <a:rPr lang="en-US" altLang="en-US"/>
              <a:t>Click on “SAVE” at the top or bottom of the page when you are done. Changes will be lost if you do not click on “SAVE.”</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28676" name="Slide Number Placeholder 3">
            <a:extLst>
              <a:ext uri="{FF2B5EF4-FFF2-40B4-BE49-F238E27FC236}">
                <a16:creationId xmlns:a16="http://schemas.microsoft.com/office/drawing/2014/main" id="{FDB810AD-F204-410E-8BF1-557A4BF92B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9E8953-377D-8641-9C37-962B1272D4B7}"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7C40867-E952-8198-F191-1D72F752DE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F674F5B-5D1A-FBF0-6174-D2519BF5A1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are done with the budget, click on “SAVE.” You will be returned to the main report page where you can choose which section to work on next.</a:t>
            </a:r>
          </a:p>
          <a:p>
            <a:endParaRPr lang="en-US" altLang="en-US"/>
          </a:p>
          <a:p>
            <a:r>
              <a:rPr lang="en-US" altLang="en-US"/>
              <a:t>Scroll to the next section below the budget: “Educational and Outreach Activities.” Click on “Edit” to open the section and complete the questions. You will see a series of boxes where you can fill in numbers followed by a text box where you can enter Education and outreach descriptions. Describe the activities you indicated with numbers, as well as outreach that is in progress (e.g., newsletter, articles, upcoming presentations, etc.).</a:t>
            </a:r>
          </a:p>
          <a:p>
            <a:endParaRPr lang="en-US" altLang="en-US"/>
          </a:p>
          <a:p>
            <a:r>
              <a:rPr lang="en-US" altLang="en-US"/>
              <a:t>There are two options for entering report data: </a:t>
            </a:r>
          </a:p>
          <a:p>
            <a:r>
              <a:rPr lang="en-US" altLang="en-US"/>
              <a:t>• Recommended option: Enter and format report data directly in the report. </a:t>
            </a:r>
            <a:r>
              <a:rPr lang="en-US" altLang="en-US" i="1"/>
              <a:t>This approach is least likely to result in formatting errors. </a:t>
            </a:r>
            <a:r>
              <a:rPr lang="en-US" altLang="en-US"/>
              <a:t>You can type in text and can also add tables and images. </a:t>
            </a:r>
          </a:p>
          <a:p>
            <a:r>
              <a:rPr lang="en-US" altLang="en-US"/>
              <a:t>• Copy and Paste option: Create your report using a word processor, then copy and paste the information into the report sections. </a:t>
            </a:r>
            <a:r>
              <a:rPr lang="en-US" altLang="en-US" i="1"/>
              <a:t>This approach may result in formatting errors when saving formatted content, tables or images. </a:t>
            </a:r>
            <a:endParaRPr lang="en-US" altLang="en-US"/>
          </a:p>
          <a:p>
            <a:endParaRPr lang="en-US" altLang="en-US"/>
          </a:p>
          <a:p>
            <a:r>
              <a:rPr lang="en-US" altLang="en-US"/>
              <a:t>Continue to click on “Edit” next to each section to open it. Fill in the answers for each section and click on “Save.” </a:t>
            </a:r>
          </a:p>
          <a:p>
            <a:endParaRPr lang="en-US" altLang="en-US"/>
          </a:p>
          <a:p>
            <a:r>
              <a:rPr lang="en-US" altLang="en-US"/>
              <a:t>Fill out the information you have available at the Progress Report stage (typically at the end of the first year). If this is a final report, fill out all sections.  </a:t>
            </a:r>
          </a:p>
          <a:p>
            <a:endParaRPr lang="en-US" altLang="en-US"/>
          </a:p>
          <a:p>
            <a:r>
              <a:rPr lang="en-US" altLang="en-US"/>
              <a:t>Be sure to click on “SAVE” when you are done with each section to save your information. You can click on “Edit” again if you want to make changes or add information to a section later. </a:t>
            </a:r>
          </a:p>
          <a:p>
            <a:endParaRPr lang="en-US" altLang="en-US"/>
          </a:p>
          <a:p>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30724" name="Slide Number Placeholder 3">
            <a:extLst>
              <a:ext uri="{FF2B5EF4-FFF2-40B4-BE49-F238E27FC236}">
                <a16:creationId xmlns:a16="http://schemas.microsoft.com/office/drawing/2014/main" id="{6C539D28-53A6-679B-BB9F-9A5E2F5A11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76D3E3-7B5B-584D-83F2-CE89C01EAF4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2723865-D284-96DF-A075-026FE77B1F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5049D8A-3A30-24BD-8363-08449FDC92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this example, under the heading “Learning Outcomes,” fill in the number of youth who reported changes in knowledge, attitude, skills, and/or awareness in your project. Use the text box below the number to explain what kind of changes you saw. </a:t>
            </a:r>
          </a:p>
          <a:p>
            <a:pPr eaLnBrk="1" hangingPunct="1"/>
            <a:endParaRPr lang="en-US" altLang="en-US"/>
          </a:p>
          <a:p>
            <a:pPr eaLnBrk="1" hangingPunct="1"/>
            <a:r>
              <a:rPr lang="en-US" altLang="en-US"/>
              <a:t>Under “Results and discussion,” you will see a text box where you can fill in the results you have so far.  </a:t>
            </a:r>
          </a:p>
          <a:p>
            <a:pPr eaLnBrk="1" hangingPunct="1"/>
            <a:endParaRPr lang="en-US" altLang="en-US"/>
          </a:p>
          <a:p>
            <a:r>
              <a:rPr lang="en-US" altLang="en-US"/>
              <a:t>When you are finished with a section, click “SAVE” or “Cancel” at the bottom of the screen: </a:t>
            </a:r>
          </a:p>
          <a:p>
            <a:r>
              <a:rPr lang="en-US" altLang="en-US"/>
              <a:t>• </a:t>
            </a:r>
            <a:r>
              <a:rPr lang="en-US" altLang="en-US" b="1"/>
              <a:t>SAVE: </a:t>
            </a:r>
            <a:r>
              <a:rPr lang="en-US" altLang="en-US"/>
              <a:t>Saves the current edits and returns you to the main report page. </a:t>
            </a:r>
          </a:p>
          <a:p>
            <a:r>
              <a:rPr lang="en-US" altLang="en-US"/>
              <a:t>• </a:t>
            </a:r>
            <a:r>
              <a:rPr lang="en-US" altLang="en-US" b="1"/>
              <a:t>Cancel: </a:t>
            </a:r>
            <a:r>
              <a:rPr lang="en-US" altLang="en-US"/>
              <a:t>Does not save the current edits and returns you to the main report page. </a:t>
            </a:r>
            <a:r>
              <a:rPr lang="en-US" altLang="en-US" b="1"/>
              <a:t>If you do not click the SAVE button, your work will not be saved. </a:t>
            </a:r>
            <a:endParaRPr lang="en-US" altLang="en-US"/>
          </a:p>
          <a:p>
            <a:endParaRPr lang="en-US" altLang="en-US"/>
          </a:p>
          <a:p>
            <a:pPr eaLnBrk="1" hangingPunct="1"/>
            <a:r>
              <a:rPr lang="en-US" altLang="en-US"/>
              <a:t> </a:t>
            </a:r>
          </a:p>
          <a:p>
            <a:endParaRPr lang="en-US" altLang="en-US"/>
          </a:p>
        </p:txBody>
      </p:sp>
      <p:sp>
        <p:nvSpPr>
          <p:cNvPr id="32772" name="Slide Number Placeholder 3">
            <a:extLst>
              <a:ext uri="{FF2B5EF4-FFF2-40B4-BE49-F238E27FC236}">
                <a16:creationId xmlns:a16="http://schemas.microsoft.com/office/drawing/2014/main" id="{4ABA473F-914E-0CEB-D93C-07D276F02C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28717F-21A1-A640-9393-AC1FC8DE1608}"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E8FC3BD-3318-611D-BCE4-67F633EA87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4949EA0-CD04-5436-3C2A-3F6E2523CB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In sections that have an “Add media” button, you can embed photos, drawings, or tables. </a:t>
            </a:r>
          </a:p>
          <a:p>
            <a:pPr defTabSz="936625" eaLnBrk="1" hangingPunct="1">
              <a:spcBef>
                <a:spcPct val="0"/>
              </a:spcBef>
            </a:pPr>
            <a:endParaRPr lang="en-US" altLang="en-US"/>
          </a:p>
          <a:p>
            <a:pPr defTabSz="936625" eaLnBrk="1" hangingPunct="1">
              <a:spcBef>
                <a:spcPct val="0"/>
              </a:spcBef>
            </a:pPr>
            <a:r>
              <a:rPr lang="en-US" altLang="en-US"/>
              <a:t>To add an attachment or embed images, place your cursor in the text box where you want the attachment or image to appear and click on the “Add Media” button. 
</a:t>
            </a:r>
          </a:p>
        </p:txBody>
      </p:sp>
      <p:sp>
        <p:nvSpPr>
          <p:cNvPr id="34820" name="Slide Number Placeholder 3">
            <a:extLst>
              <a:ext uri="{FF2B5EF4-FFF2-40B4-BE49-F238E27FC236}">
                <a16:creationId xmlns:a16="http://schemas.microsoft.com/office/drawing/2014/main" id="{3E0F2D60-32CE-CCF8-B14B-EB9FAF7063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ADDAF055-58E1-3642-808D-CF83E6AE127D}" type="slidenum">
              <a:rPr lang="en-US" altLang="en-US" sz="1300" smtClean="0">
                <a:solidFill>
                  <a:srgbClr val="000000"/>
                </a:solidFill>
                <a:latin typeface="Arial" panose="020B0604020202020204" pitchFamily="34" charset="0"/>
              </a:rPr>
              <a:pPr/>
              <a:t>15</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0B07751-F944-B05C-BF1F-51FA83CD7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2BDCA1E-6AF2-BEF7-5DDF-FA3EBA0CEC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t>You will be taken to your </a:t>
            </a:r>
            <a:r>
              <a:rPr lang="en-US" altLang="en-US" b="1"/>
              <a:t>Media page. </a:t>
            </a:r>
            <a:r>
              <a:rPr lang="en-US" altLang="en-US"/>
              <a:t>Click on “Upload files,” then “Select Files.”  Open the file from your computer, add a caption, then click on “Insert into post” to add the item to your report.</a:t>
            </a:r>
          </a:p>
          <a:p>
            <a:pPr defTabSz="936625" eaLnBrk="1" hangingPunct="1">
              <a:spcBef>
                <a:spcPct val="0"/>
              </a:spcBef>
            </a:pPr>
            <a:endParaRPr lang="en-US" altLang="en-US" b="1"/>
          </a:p>
          <a:p>
            <a:pPr defTabSz="936625" eaLnBrk="1" hangingPunct="1">
              <a:spcBef>
                <a:spcPct val="0"/>
              </a:spcBef>
            </a:pPr>
            <a:r>
              <a:rPr lang="en-US" altLang="en-US"/>
              <a:t>Please note that the maximum size of a photo, image, or other item that you add is 64 MB. If you have larger items, you may want to provide a link to the item.</a:t>
            </a:r>
          </a:p>
          <a:p>
            <a:pPr defTabSz="936625" eaLnBrk="1" hangingPunct="1">
              <a:spcBef>
                <a:spcPct val="0"/>
              </a:spcBef>
            </a:pPr>
            <a:endParaRPr lang="en-US" altLang="en-US"/>
          </a:p>
          <a:p>
            <a:pPr defTabSz="936625" eaLnBrk="1" hangingPunct="1">
              <a:spcBef>
                <a:spcPct val="0"/>
              </a:spcBef>
            </a:pPr>
            <a:r>
              <a:rPr lang="en-US" altLang="en-US"/>
              <a:t>For more information on adding figures, graphs, images, and videos, see: https://projects.sare.org/inserting-figures-graphs-and-other-images/  
</a:t>
            </a:r>
          </a:p>
        </p:txBody>
      </p:sp>
      <p:sp>
        <p:nvSpPr>
          <p:cNvPr id="36868" name="Slide Number Placeholder 3">
            <a:extLst>
              <a:ext uri="{FF2B5EF4-FFF2-40B4-BE49-F238E27FC236}">
                <a16:creationId xmlns:a16="http://schemas.microsoft.com/office/drawing/2014/main" id="{7BB1C768-7BD2-B94F-39A1-DDA85AD2F7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799D80CB-5439-F942-8A66-BFA768CB9FDE}" type="slidenum">
              <a:rPr lang="en-US" altLang="en-US" sz="1300" smtClean="0">
                <a:solidFill>
                  <a:srgbClr val="000000"/>
                </a:solidFill>
                <a:latin typeface="Arial" panose="020B0604020202020204" pitchFamily="34" charset="0"/>
              </a:rPr>
              <a:pPr/>
              <a:t>16</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07B26A2-50CD-D44F-72C6-42CEF249E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4949323-3482-2E2D-15CA-817F04017F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a:p>
          <a:p>
            <a:pPr defTabSz="936625" eaLnBrk="1" hangingPunct="1">
              <a:spcBef>
                <a:spcPct val="0"/>
              </a:spcBef>
            </a:pPr>
            <a:r>
              <a:rPr lang="en-US" altLang="en-US"/>
              <a:t>The image will be embedded as you see here. Be sure to provide a caption so readers know what they are viewing.</a:t>
            </a:r>
          </a:p>
        </p:txBody>
      </p:sp>
      <p:sp>
        <p:nvSpPr>
          <p:cNvPr id="38916" name="Slide Number Placeholder 3">
            <a:extLst>
              <a:ext uri="{FF2B5EF4-FFF2-40B4-BE49-F238E27FC236}">
                <a16:creationId xmlns:a16="http://schemas.microsoft.com/office/drawing/2014/main" id="{27B49A2D-07F8-7228-512B-B5804AD6EE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E4EA38D9-E3B0-2641-B420-171B61C4C0CE}" type="slidenum">
              <a:rPr lang="en-US" altLang="en-US" sz="1300" smtClean="0">
                <a:solidFill>
                  <a:srgbClr val="000000"/>
                </a:solidFill>
                <a:latin typeface="Arial" panose="020B0604020202020204" pitchFamily="34" charset="0"/>
              </a:rPr>
              <a:pPr/>
              <a:t>17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1B17510-CA1F-FC44-FC5C-9D90FDF6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C008D1B-6893-B2A8-B8AC-0F276D793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have completed the report, click on the </a:t>
            </a:r>
            <a:r>
              <a:rPr lang="en-US" altLang="en-US" b="1"/>
              <a:t>Go to Submit Report</a:t>
            </a:r>
            <a:r>
              <a:rPr lang="en-US" altLang="en-US"/>
              <a:t> button. </a:t>
            </a:r>
          </a:p>
          <a:p>
            <a:endParaRPr lang="en-US" altLang="en-US"/>
          </a:p>
          <a:p>
            <a:r>
              <a:rPr lang="en-US" altLang="en-US"/>
              <a:t>If the report is Incomplete, the report system will show you which areas need to be filled in to complete a Progress Report or Final Report. If you are working on the Progress Report, you can ignore the Final Report fields. If any items are missing, complete the Progress Report by clicking on the fields that still need entries. Then click on </a:t>
            </a:r>
            <a:r>
              <a:rPr lang="en-US" altLang="en-US" b="1"/>
              <a:t>Go to Submit Report</a:t>
            </a:r>
            <a:r>
              <a:rPr lang="en-US" altLang="en-US"/>
              <a:t> and click on </a:t>
            </a:r>
            <a:r>
              <a:rPr lang="en-US" altLang="en-US" b="1"/>
              <a:t>Submit Report.</a:t>
            </a:r>
            <a:r>
              <a:rPr lang="en-US" altLang="en-US"/>
              <a:t> There is a box where you can add comments for NCR-SARE if you want to.   </a:t>
            </a:r>
          </a:p>
          <a:p>
            <a:endParaRPr lang="en-US" altLang="en-US"/>
          </a:p>
          <a:p>
            <a:r>
              <a:rPr lang="en-US" altLang="en-US"/>
              <a:t>If you are working on a final report, if any items are missing, the system will list items that you still need to complete. Click on each missing item, answer the questions, and click on </a:t>
            </a:r>
            <a:r>
              <a:rPr lang="en-US" altLang="en-US" b="1"/>
              <a:t>SAVE</a:t>
            </a:r>
            <a:r>
              <a:rPr lang="en-US" altLang="en-US"/>
              <a:t>. When all items are completed, click on </a:t>
            </a:r>
            <a:r>
              <a:rPr lang="en-US" altLang="en-US" b="1"/>
              <a:t>Go to Submit Report</a:t>
            </a:r>
            <a:r>
              <a:rPr lang="en-US" altLang="en-US"/>
              <a:t>, then click on </a:t>
            </a:r>
            <a:r>
              <a:rPr lang="en-US" altLang="en-US" b="1"/>
              <a:t>Submit Report. </a:t>
            </a:r>
            <a:r>
              <a:rPr lang="en-US" altLang="en-US"/>
              <a:t>When you submit a final report, check the box noting that this is the final report. </a:t>
            </a:r>
          </a:p>
          <a:p>
            <a:endParaRPr lang="en-US" altLang="en-US" b="1"/>
          </a:p>
          <a:p>
            <a:endParaRPr lang="en-US" altLang="en-US" b="1"/>
          </a:p>
          <a:p>
            <a:endParaRPr lang="en-US" altLang="en-US" b="1"/>
          </a:p>
          <a:p>
            <a:r>
              <a:rPr lang="en-US" altLang="en-US" b="1"/>
              <a:t> </a:t>
            </a:r>
            <a:endParaRPr lang="en-US" altLang="en-US"/>
          </a:p>
          <a:p>
            <a:endParaRPr lang="en-US" altLang="en-US" b="1"/>
          </a:p>
        </p:txBody>
      </p:sp>
      <p:sp>
        <p:nvSpPr>
          <p:cNvPr id="40964" name="Slide Number Placeholder 3">
            <a:extLst>
              <a:ext uri="{FF2B5EF4-FFF2-40B4-BE49-F238E27FC236}">
                <a16:creationId xmlns:a16="http://schemas.microsoft.com/office/drawing/2014/main" id="{8696A4F1-C2EB-2294-DB53-7352589398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05C077-232D-1441-8D52-691E36A17397}"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0B9A0BF-6F26-B4FD-67E7-6BBBDA16F8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7D318BFF-9AB3-76D8-2844-93330B97A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you click on </a:t>
            </a:r>
            <a:r>
              <a:rPr lang="en-US" altLang="en-US" b="1"/>
              <a:t>Submit Report, </a:t>
            </a:r>
            <a:r>
              <a:rPr lang="en-US" altLang="en-US"/>
              <a:t>the system sends an email message to NCR-SARE administrators so we know your report is ready for review. If you are not ready to submit the report, click on </a:t>
            </a:r>
            <a:r>
              <a:rPr lang="en-US" altLang="en-US" b="1"/>
              <a:t>Cancel.</a:t>
            </a:r>
            <a:r>
              <a:rPr lang="en-US" altLang="en-US"/>
              <a:t>  </a:t>
            </a:r>
          </a:p>
          <a:p>
            <a:endParaRPr lang="en-US" altLang="en-US"/>
          </a:p>
          <a:p>
            <a:r>
              <a:rPr lang="en-US" altLang="en-US"/>
              <a:t>If you forgot something, click on </a:t>
            </a:r>
            <a:r>
              <a:rPr lang="en-US" altLang="en-US" b="1"/>
              <a:t>Go to Unsubmit Report, </a:t>
            </a:r>
            <a:r>
              <a:rPr lang="en-US" altLang="en-US"/>
              <a:t>click on </a:t>
            </a:r>
            <a:r>
              <a:rPr lang="en-US" altLang="en-US" b="1"/>
              <a:t>Unsubmit Report</a:t>
            </a:r>
            <a:r>
              <a:rPr lang="en-US" altLang="en-US"/>
              <a:t>, make any changes necessary, then click on </a:t>
            </a:r>
            <a:r>
              <a:rPr lang="en-US" altLang="en-US" b="1"/>
              <a:t>Submit</a:t>
            </a:r>
            <a:r>
              <a:rPr lang="en-US" altLang="en-US"/>
              <a:t> again.</a:t>
            </a:r>
          </a:p>
          <a:p>
            <a:endParaRPr lang="en-US" altLang="en-US"/>
          </a:p>
          <a:p>
            <a:r>
              <a:rPr lang="en-US" altLang="en-US" b="1"/>
              <a:t>You are welcome to add information after your project ends.</a:t>
            </a:r>
          </a:p>
          <a:p>
            <a:r>
              <a:rPr lang="en-US" altLang="en-US"/>
              <a:t>This is not required, but if you would like to add information after your project ends and the final report is approved, please do! It often takes more time than the 23 months of the grant project to get all of the results on your project. Educators and others who are interested in your work appreciate updates and so do SARE staff.</a:t>
            </a:r>
          </a:p>
          <a:p>
            <a:endParaRPr lang="en-US" altLang="en-US"/>
          </a:p>
          <a:p>
            <a:r>
              <a:rPr lang="en-US" altLang="en-US"/>
              <a:t>When you submit your final report, no Working Version is created. Once your report is approved, you can create a new Working Version by going to the </a:t>
            </a:r>
            <a:r>
              <a:rPr lang="en-US" altLang="en-US" b="1"/>
              <a:t>Approved </a:t>
            </a:r>
            <a:r>
              <a:rPr lang="en-US" altLang="en-US"/>
              <a:t>version and clicking on “Start a new draft report.” Edit, save, and submit as before. </a:t>
            </a:r>
          </a:p>
          <a:p>
            <a:endParaRPr lang="en-US" altLang="en-US" b="1"/>
          </a:p>
          <a:p>
            <a:r>
              <a:rPr lang="en-US" altLang="en-US" b="1"/>
              <a:t>Feel free to ask questions anytime!</a:t>
            </a:r>
          </a:p>
          <a:p>
            <a:endParaRPr lang="en-US" altLang="en-US"/>
          </a:p>
          <a:p>
            <a:endParaRPr lang="en-US" altLang="en-US"/>
          </a:p>
        </p:txBody>
      </p:sp>
      <p:sp>
        <p:nvSpPr>
          <p:cNvPr id="43012" name="Slide Number Placeholder 3">
            <a:extLst>
              <a:ext uri="{FF2B5EF4-FFF2-40B4-BE49-F238E27FC236}">
                <a16:creationId xmlns:a16="http://schemas.microsoft.com/office/drawing/2014/main" id="{C98AE65C-648E-9217-3710-93FAE272C1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A79F48-8394-6E47-AA0D-AB9ED51F426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F0FBA01-9BA5-432D-5493-00C0802144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991CDCF8-4708-D802-8A11-6A00B566E7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r>
              <a:rPr lang="en-US" altLang="en-US">
                <a:latin typeface="Arial" panose="020B0604020202020204" pitchFamily="34" charset="0"/>
              </a:rPr>
              <a:t>Many grant programs provide funding by reimbursing you once you’ve spent funds.</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b="1">
                <a:latin typeface="Arial" panose="020B0604020202020204" pitchFamily="34" charset="0"/>
              </a:rPr>
              <a:t>NCR-SARE Youth Educator Grants are different.</a:t>
            </a:r>
            <a:r>
              <a:rPr lang="en-US" altLang="en-US">
                <a:latin typeface="Arial" panose="020B0604020202020204" pitchFamily="34" charset="0"/>
              </a:rPr>
              <a:t> </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At the start of your project, you will receive a contract to sign as well as a form stating that you have started your project. When these are signed, returned, and approved, you will receive the first payment of your grant (75%), so you have funds to start your project. Because these grants are issued as a contract, you will receive a 1099 form for the grant payments. Please contact a tax professional if you have questions about how this might affect your taxes.</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Save your receipts and invoices for your own tax purposes. NCR-SARE does not need to see them. We rely on the budget information you provide in your reports.</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At the end of the first year of your project, you need to submit a progress report and budget.  </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latin typeface="Arial" panose="020B0604020202020204" pitchFamily="34" charset="0"/>
              </a:rPr>
              <a:t>When your project is finished, you are required to submit a final report and final budget. At this point, all grant funds should be spent. </a:t>
            </a:r>
            <a:r>
              <a:rPr lang="en-US" altLang="en-US" b="1">
                <a:latin typeface="Arial" panose="020B0604020202020204" pitchFamily="34" charset="0"/>
              </a:rPr>
              <a:t>The final payment of 25% is a reimbursement. </a:t>
            </a:r>
            <a:r>
              <a:rPr lang="en-US" altLang="en-US">
                <a:latin typeface="Arial" panose="020B0604020202020204" pitchFamily="34" charset="0"/>
              </a:rPr>
              <a:t>The final budget should show how all grant funds were spent.</a:t>
            </a:r>
          </a:p>
          <a:p>
            <a:pPr defTabSz="936625" eaLnBrk="1" hangingPunct="1">
              <a:spcBef>
                <a:spcPct val="0"/>
              </a:spcBef>
            </a:pPr>
            <a:endParaRPr lang="en-US" altLang="en-US">
              <a:latin typeface="Arial" panose="020B0604020202020204" pitchFamily="34" charset="0"/>
            </a:endParaRPr>
          </a:p>
          <a:p>
            <a:pPr defTabSz="936625" eaLnBrk="1" hangingPunct="1">
              <a:spcBef>
                <a:spcPct val="0"/>
              </a:spcBef>
            </a:pPr>
            <a:r>
              <a:rPr lang="en-US" altLang="en-US">
                <a:solidFill>
                  <a:srgbClr val="000000"/>
                </a:solidFill>
                <a:latin typeface="Arial" panose="020B0604020202020204" pitchFamily="34" charset="0"/>
              </a:rPr>
              <a:t>If you have a one-year project, you can submit the final report instead of a progress report at the end of the first year of your project.</a:t>
            </a:r>
          </a:p>
          <a:p>
            <a:pPr defTabSz="936625" eaLnBrk="1" hangingPunct="1">
              <a:spcBef>
                <a:spcPct val="0"/>
              </a:spcBef>
            </a:pPr>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D21C1AC1-F035-390E-1C21-195BC8A47B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EF6BEA26-E313-B642-B0F7-6C0AC57B401B}"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DB59A03-3A2C-D2A3-C4F6-32B4935CF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4AEFEFC-518E-E10D-6B7C-E219514551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The report will be reviewed by North Central region SARE staff. </a:t>
            </a:r>
            <a:r>
              <a:rPr lang="en-US" altLang="en-US" b="1"/>
              <a:t>You will receive an email via the reporting system when your report is approved or if there are questions. </a:t>
            </a:r>
            <a:r>
              <a:rPr lang="en-US" altLang="en-US"/>
              <a:t>The public cannot see your report until it is approved by an administrator.</a:t>
            </a:r>
            <a:endParaRPr lang="en-US" altLang="en-US" b="1"/>
          </a:p>
          <a:p>
            <a:pPr eaLnBrk="1" hangingPunct="1">
              <a:spcBef>
                <a:spcPct val="0"/>
              </a:spcBef>
            </a:pPr>
            <a:r>
              <a:rPr lang="en-US" altLang="en-US"/>
              <a:t>
If you have any questions contact NCR-SARE.</a:t>
            </a:r>
          </a:p>
        </p:txBody>
      </p:sp>
      <p:sp>
        <p:nvSpPr>
          <p:cNvPr id="45060" name="Slide Number Placeholder 3">
            <a:extLst>
              <a:ext uri="{FF2B5EF4-FFF2-40B4-BE49-F238E27FC236}">
                <a16:creationId xmlns:a16="http://schemas.microsoft.com/office/drawing/2014/main" id="{6FF1CBCC-76E3-FC5F-A0CD-C8B6F5F328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FE52D307-AF71-2D4E-86CE-353ACE6F1335}"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466A2CA-02FF-0F1D-3E31-48218C58D4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3B7D93C-92C8-1318-23A4-39978E6EB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6625" eaLnBrk="1" hangingPunct="1">
              <a:spcBef>
                <a:spcPct val="0"/>
              </a:spcBef>
            </a:pPr>
            <a:endParaRPr lang="en-US" altLang="en-US"/>
          </a:p>
          <a:p>
            <a:pPr defTabSz="936625" eaLnBrk="1" hangingPunct="1">
              <a:spcBef>
                <a:spcPct val="0"/>
              </a:spcBef>
            </a:pPr>
            <a:r>
              <a:rPr lang="en-US" altLang="en-US"/>
              <a:t>If the price of items in your budget changes as you carry out your project, you can usually move funds from one line item to another to reduce funds in one area and increase them in another. You can show small changes in your online budget in the reporting system. There is a Notes column where you can explain the changes. See more on this in the Reporting section of this PowerPoint presentation..</a:t>
            </a:r>
          </a:p>
          <a:p>
            <a:pPr defTabSz="936625" eaLnBrk="1" hangingPunct="1">
              <a:spcBef>
                <a:spcPct val="0"/>
              </a:spcBef>
            </a:pPr>
            <a:endParaRPr lang="en-US" altLang="en-US"/>
          </a:p>
          <a:p>
            <a:pPr defTabSz="936625" eaLnBrk="1" hangingPunct="1">
              <a:spcBef>
                <a:spcPct val="0"/>
              </a:spcBef>
            </a:pPr>
            <a:r>
              <a:rPr lang="en-US" altLang="en-US"/>
              <a:t>For larger budget changes of $1,000 or more, be sure to contact me first to make sure the change is allowed. You can email me at: benjaminj@lincolnu.edu or call me at: 573-681-5545.</a:t>
            </a:r>
          </a:p>
          <a:p>
            <a:pPr defTabSz="936625" eaLnBrk="1" hangingPunct="1">
              <a:spcBef>
                <a:spcPct val="0"/>
              </a:spcBef>
            </a:pPr>
            <a:endParaRPr lang="en-US" altLang="en-US"/>
          </a:p>
          <a:p>
            <a:pPr defTabSz="936625" eaLnBrk="1" hangingPunct="1">
              <a:spcBef>
                <a:spcPct val="0"/>
              </a:spcBef>
            </a:pPr>
            <a:r>
              <a:rPr lang="en-US" altLang="en-US"/>
              <a:t>We want you to be successful and will work with you on budget changes.</a:t>
            </a:r>
          </a:p>
        </p:txBody>
      </p:sp>
      <p:sp>
        <p:nvSpPr>
          <p:cNvPr id="10244" name="Slide Number Placeholder 3">
            <a:extLst>
              <a:ext uri="{FF2B5EF4-FFF2-40B4-BE49-F238E27FC236}">
                <a16:creationId xmlns:a16="http://schemas.microsoft.com/office/drawing/2014/main" id="{827EFC59-81F8-5B7E-AC1A-78138071B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B91F1C84-A0DD-F944-93EA-82DAD886940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DE7E6CA-530A-FA60-DA20-7A453E4D3A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DC834E8-4E9E-098E-054C-6242FD10FA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a:solidFill>
                  <a:srgbClr val="000000"/>
                </a:solidFill>
                <a:latin typeface="Arial" panose="020B0604020202020204" pitchFamily="34" charset="0"/>
              </a:rPr>
              <a:t>All Youth Educator Grant recipients are issued a contract for 23 months. Even if you plan on a 12-month project, you will receive a contract for 23 months. This is because there are often weather problems or other issues that prevent people from completing their projects in 12 months. If your project will end up taking more than 23 months, you can request a no-cost extension.</a:t>
            </a:r>
            <a:endParaRPr lang="en-US" altLang="en-US">
              <a:solidFill>
                <a:srgbClr val="000000"/>
              </a:solidFill>
            </a:endParaRPr>
          </a:p>
          <a:p>
            <a:pPr defTabSz="928688" eaLnBrk="1" hangingPunct="1">
              <a:spcBef>
                <a:spcPct val="0"/>
              </a:spcBef>
            </a:pPr>
            <a:endParaRPr lang="en-US" altLang="en-US"/>
          </a:p>
          <a:p>
            <a:pPr defTabSz="928688" eaLnBrk="1" hangingPunct="1">
              <a:spcBef>
                <a:spcPct val="0"/>
              </a:spcBef>
            </a:pPr>
            <a:r>
              <a:rPr lang="en-US" altLang="en-US"/>
              <a:t>A no-cost extension means that you need additional time for your project but are not requesting additional funds. </a:t>
            </a:r>
          </a:p>
          <a:p>
            <a:pPr defTabSz="928688" eaLnBrk="1" hangingPunct="1">
              <a:spcBef>
                <a:spcPct val="0"/>
              </a:spcBef>
            </a:pPr>
            <a:endParaRPr lang="en-US" altLang="en-US"/>
          </a:p>
          <a:p>
            <a:pPr defTabSz="928688" eaLnBrk="1" hangingPunct="1">
              <a:spcBef>
                <a:spcPct val="0"/>
              </a:spcBef>
            </a:pPr>
            <a:r>
              <a:rPr lang="en-US" altLang="en-US">
                <a:solidFill>
                  <a:srgbClr val="000000"/>
                </a:solidFill>
              </a:rPr>
              <a:t>*** In order to receive a no-cost extension, you must be up to date on reporting. If you need a no-cost extension, please submit your request by September of the second year of your project. Be sure your progress report is completed and submitted before requesting an extension.</a:t>
            </a:r>
          </a:p>
          <a:p>
            <a:pPr defTabSz="928688" eaLnBrk="1" hangingPunct="1">
              <a:spcBef>
                <a:spcPct val="0"/>
              </a:spcBef>
            </a:pPr>
            <a:endParaRPr lang="en-US" altLang="en-US"/>
          </a:p>
          <a:p>
            <a:pPr defTabSz="928688" eaLnBrk="1" hangingPunct="1">
              <a:spcBef>
                <a:spcPct val="0"/>
              </a:spcBef>
            </a:pPr>
            <a:r>
              <a:rPr lang="en-US" altLang="en-US"/>
              <a:t>To request a no-cost extension, send an e-mail to me at: benjaminj@lincolnu.edu or send me a hard copy letter with signature that states the following. </a:t>
            </a:r>
          </a:p>
          <a:p>
            <a:pPr defTabSz="928688"/>
            <a:r>
              <a:rPr lang="en-US" altLang="en-US"/>
              <a:t> </a:t>
            </a:r>
          </a:p>
          <a:p>
            <a:pPr defTabSz="928688">
              <a:buFontTx/>
              <a:buAutoNum type="arabicPeriod"/>
            </a:pPr>
            <a:r>
              <a:rPr lang="en-US" altLang="en-US"/>
              <a:t>  I am requesting a no-cost extension for NCR-SARE project YENCXX-XXXX. (The YENC number is your Project number. It stands for Youth Educator North Central, followed by the last two digits of the year your project was funded, and the number of your grant. For example, YENC21-161.)</a:t>
            </a:r>
          </a:p>
          <a:p>
            <a:pPr defTabSz="928688">
              <a:buFontTx/>
              <a:buAutoNum type="arabicPeriod"/>
            </a:pPr>
            <a:r>
              <a:rPr lang="en-US" altLang="en-US"/>
              <a:t>  In order to complete my project, I am requesting a new end date of Month, date, year.  (Typically, we allow 6-month extensions. If you need longer, be sure to provide reasons why you need a longer extension in your explanation.)</a:t>
            </a:r>
          </a:p>
          <a:p>
            <a:pPr defTabSz="928688"/>
            <a:r>
              <a:rPr lang="en-US" altLang="en-US"/>
              <a:t>3.  Include a brief explanation of why you need the extension.</a:t>
            </a:r>
          </a:p>
          <a:p>
            <a:pPr defTabSz="928688"/>
            <a:r>
              <a:rPr lang="en-US" altLang="en-US"/>
              <a:t> </a:t>
            </a:r>
          </a:p>
          <a:p>
            <a:pPr defTabSz="928688" eaLnBrk="1" hangingPunct="1">
              <a:spcBef>
                <a:spcPct val="0"/>
              </a:spcBef>
            </a:pPr>
            <a:r>
              <a:rPr lang="en-US" altLang="en-US"/>
              <a:t>I will let you know by email if your extension is approved or if there are further questions.  This typically takes a week or two. </a:t>
            </a:r>
            <a:r>
              <a:rPr lang="en-US" altLang="en-US">
                <a:solidFill>
                  <a:srgbClr val="000000"/>
                </a:solidFill>
              </a:rPr>
              <a:t>Once approved, you will also receive an email from the NCR-SARE main office at the University of Minnesota in St. Paul, Minnesota confirming the extension for your records. </a:t>
            </a:r>
            <a:endParaRPr lang="en-US" altLang="en-US"/>
          </a:p>
          <a:p>
            <a:pPr defTabSz="928688"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8AAA2DF4-DB10-888C-B097-209722C604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B6244408-DEBE-8042-893D-F1DE685DF60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595D41B-4E42-386E-5565-09FDDD46D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4C47158-3198-4A9C-DAE5-99C6FA9E8D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spcBef>
                <a:spcPct val="0"/>
              </a:spcBef>
            </a:pPr>
            <a:r>
              <a:rPr lang="en-US" altLang="en-US">
                <a:latin typeface="Arial" panose="020B0604020202020204" pitchFamily="34" charset="0"/>
              </a:rPr>
              <a:t>You have 23 months to complete your grant project. After the first year of your project, you are required to submit a progress report and budget update. One-year projects can complete a final report and final budget after the first year if all grant work is done </a:t>
            </a:r>
            <a:r>
              <a:rPr lang="en-US" altLang="en-US">
                <a:solidFill>
                  <a:srgbClr val="000000"/>
                </a:solidFill>
                <a:latin typeface="Arial" panose="020B0604020202020204" pitchFamily="34" charset="0"/>
              </a:rPr>
              <a:t>and all grant funds are spent.</a:t>
            </a:r>
          </a:p>
          <a:p>
            <a:pPr defTabSz="928688" eaLnBrk="1" hangingPunct="1">
              <a:spcBef>
                <a:spcPct val="0"/>
              </a:spcBef>
            </a:pPr>
            <a:endParaRPr lang="en-US" altLang="en-US">
              <a:latin typeface="Arial" panose="020B0604020202020204" pitchFamily="34" charset="0"/>
            </a:endParaRPr>
          </a:p>
          <a:p>
            <a:pPr defTabSz="928688" eaLnBrk="1" hangingPunct="1">
              <a:spcBef>
                <a:spcPct val="0"/>
              </a:spcBef>
            </a:pPr>
            <a:r>
              <a:rPr lang="en-US" altLang="en-US">
                <a:latin typeface="Arial" panose="020B0604020202020204" pitchFamily="34" charset="0"/>
              </a:rPr>
              <a:t>Use the SARE online reporting system to submit your report.</a:t>
            </a:r>
          </a:p>
          <a:p>
            <a:pPr defTabSz="928688" eaLnBrk="1" hangingPunct="1">
              <a:spcBef>
                <a:spcPct val="0"/>
              </a:spcBef>
            </a:pPr>
            <a:endParaRPr lang="en-US" altLang="en-US">
              <a:latin typeface="Arial" panose="020B0604020202020204" pitchFamily="34" charset="0"/>
            </a:endParaRPr>
          </a:p>
          <a:p>
            <a:pPr defTabSz="928688" eaLnBrk="1" hangingPunct="1">
              <a:spcBef>
                <a:spcPct val="0"/>
              </a:spcBef>
            </a:pPr>
            <a:r>
              <a:rPr lang="en-US" altLang="en-US"/>
              <a:t>
</a:t>
            </a:r>
          </a:p>
        </p:txBody>
      </p:sp>
      <p:sp>
        <p:nvSpPr>
          <p:cNvPr id="14340" name="Slide Number Placeholder 3">
            <a:extLst>
              <a:ext uri="{FF2B5EF4-FFF2-40B4-BE49-F238E27FC236}">
                <a16:creationId xmlns:a16="http://schemas.microsoft.com/office/drawing/2014/main" id="{2FFD2CF4-872A-5125-7F07-3D10A2283F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C79BA1BB-CE5A-8544-86DB-A364CD9D972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B5EC1A7-F658-353D-2B96-5A7BBBD2F0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0FE5EDF-B4CC-544D-2539-1DA716C011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Reports are an important part of SARE grants. They are one way to share the results of your project with other educators so they can benefit from your research and education efforts.
</a:t>
            </a:r>
          </a:p>
          <a:p>
            <a:pPr>
              <a:lnSpc>
                <a:spcPct val="107000"/>
              </a:lnSpc>
              <a:spcBef>
                <a:spcPct val="0"/>
              </a:spcBef>
              <a:spcAft>
                <a:spcPts val="813"/>
              </a:spcAft>
            </a:pPr>
            <a:r>
              <a:rPr lang="en-US" altLang="en-US"/>
              <a:t>To access the reporting website, go to: </a:t>
            </a:r>
            <a:r>
              <a:rPr lang="en-US" altLang="en-US" u="sng">
                <a:solidFill>
                  <a:srgbClr val="0563C1"/>
                </a:solidFill>
                <a:ea typeface="Calibri" panose="020F0502020204030204" pitchFamily="34" charset="0"/>
                <a:cs typeface="Times New Roman" panose="02020603050405020304" pitchFamily="18" charset="0"/>
                <a:hlinkClick r:id="rId3"/>
              </a:rPr>
              <a:t>https://projects.sare.org/</a:t>
            </a:r>
            <a:r>
              <a:rPr lang="en-US" altLang="en-US">
                <a:ea typeface="Calibri" panose="020F0502020204030204" pitchFamily="34" charset="0"/>
                <a:cs typeface="Times New Roman" panose="02020603050405020304" pitchFamily="18" charset="0"/>
              </a:rPr>
              <a:t> </a:t>
            </a:r>
          </a:p>
          <a:p>
            <a:pPr eaLnBrk="1" hangingPunct="1">
              <a:spcBef>
                <a:spcPct val="0"/>
              </a:spcBef>
            </a:pPr>
            <a:endParaRPr lang="en-US" altLang="en-US"/>
          </a:p>
          <a:p>
            <a:pPr eaLnBrk="1" hangingPunct="1">
              <a:spcBef>
                <a:spcPct val="0"/>
              </a:spcBef>
            </a:pPr>
            <a:r>
              <a:rPr lang="en-US" altLang="en-US"/>
              <a:t>For reporting instructions, go to: </a:t>
            </a:r>
            <a:r>
              <a:rPr lang="en-US" altLang="en-US" u="sng">
                <a:solidFill>
                  <a:srgbClr val="0563C1"/>
                </a:solidFill>
                <a:cs typeface="Calibri" panose="020F0502020204030204" pitchFamily="34" charset="0"/>
                <a:hlinkClick r:id="rId4"/>
              </a:rPr>
              <a:t>https://projects.sare.org/sare-reporting-system-instructions/</a:t>
            </a:r>
            <a:r>
              <a:rPr lang="en-US" altLang="en-US" u="sng">
                <a:solidFill>
                  <a:srgbClr val="0563C1"/>
                </a:solidFill>
                <a:cs typeface="Calibri" panose="020F0502020204030204" pitchFamily="34" charset="0"/>
              </a:rPr>
              <a:t> </a:t>
            </a:r>
          </a:p>
          <a:p>
            <a:pPr eaLnBrk="1" hangingPunct="1">
              <a:spcBef>
                <a:spcPct val="0"/>
              </a:spcBef>
            </a:pPr>
            <a:endParaRPr lang="en-US" altLang="en-US"/>
          </a:p>
          <a:p>
            <a:pPr eaLnBrk="1" hangingPunct="1">
              <a:spcBef>
                <a:spcPct val="0"/>
              </a:spcBef>
            </a:pPr>
            <a:r>
              <a:rPr lang="en-US" altLang="en-US"/>
              <a:t>In this webinar, I’ll walk you through the reporting process. </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
</a:t>
            </a:r>
          </a:p>
        </p:txBody>
      </p:sp>
      <p:sp>
        <p:nvSpPr>
          <p:cNvPr id="16388" name="Slide Number Placeholder 3">
            <a:extLst>
              <a:ext uri="{FF2B5EF4-FFF2-40B4-BE49-F238E27FC236}">
                <a16:creationId xmlns:a16="http://schemas.microsoft.com/office/drawing/2014/main" id="{D644B99E-087F-17C1-AC6C-0458D3A5D2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00" indent="-287338">
              <a:defRPr>
                <a:solidFill>
                  <a:schemeClr val="tx1"/>
                </a:solidFill>
                <a:latin typeface="Calibri" panose="020F0502020204030204" pitchFamily="34" charset="0"/>
              </a:defRPr>
            </a:lvl2pPr>
            <a:lvl3pPr marL="1154113" indent="-230188">
              <a:defRPr>
                <a:solidFill>
                  <a:schemeClr val="tx1"/>
                </a:solidFill>
                <a:latin typeface="Calibri" panose="020F0502020204030204" pitchFamily="34" charset="0"/>
              </a:defRPr>
            </a:lvl3pPr>
            <a:lvl4pPr marL="1616075" indent="-230188">
              <a:defRPr>
                <a:solidFill>
                  <a:schemeClr val="tx1"/>
                </a:solidFill>
                <a:latin typeface="Calibri" panose="020F0502020204030204" pitchFamily="34" charset="0"/>
              </a:defRPr>
            </a:lvl4pPr>
            <a:lvl5pPr marL="2078038" indent="-230188">
              <a:defRPr>
                <a:solidFill>
                  <a:schemeClr val="tx1"/>
                </a:solidFill>
                <a:latin typeface="Calibri" panose="020F0502020204030204" pitchFamily="34" charset="0"/>
              </a:defRPr>
            </a:lvl5pPr>
            <a:lvl6pPr marL="2535238" indent="-230188" eaLnBrk="0" fontAlgn="base" hangingPunct="0">
              <a:spcBef>
                <a:spcPct val="0"/>
              </a:spcBef>
              <a:spcAft>
                <a:spcPct val="0"/>
              </a:spcAft>
              <a:defRPr>
                <a:solidFill>
                  <a:schemeClr val="tx1"/>
                </a:solidFill>
                <a:latin typeface="Calibri" panose="020F0502020204030204" pitchFamily="34" charset="0"/>
              </a:defRPr>
            </a:lvl6pPr>
            <a:lvl7pPr marL="2992438" indent="-230188" eaLnBrk="0" fontAlgn="base" hangingPunct="0">
              <a:spcBef>
                <a:spcPct val="0"/>
              </a:spcBef>
              <a:spcAft>
                <a:spcPct val="0"/>
              </a:spcAft>
              <a:defRPr>
                <a:solidFill>
                  <a:schemeClr val="tx1"/>
                </a:solidFill>
                <a:latin typeface="Calibri" panose="020F0502020204030204" pitchFamily="34" charset="0"/>
              </a:defRPr>
            </a:lvl7pPr>
            <a:lvl8pPr marL="3449638" indent="-230188" eaLnBrk="0" fontAlgn="base" hangingPunct="0">
              <a:spcBef>
                <a:spcPct val="0"/>
              </a:spcBef>
              <a:spcAft>
                <a:spcPct val="0"/>
              </a:spcAft>
              <a:defRPr>
                <a:solidFill>
                  <a:schemeClr val="tx1"/>
                </a:solidFill>
                <a:latin typeface="Calibri" panose="020F0502020204030204" pitchFamily="34" charset="0"/>
              </a:defRPr>
            </a:lvl8pPr>
            <a:lvl9pPr marL="3906838" indent="-230188" eaLnBrk="0" fontAlgn="base" hangingPunct="0">
              <a:spcBef>
                <a:spcPct val="0"/>
              </a:spcBef>
              <a:spcAft>
                <a:spcPct val="0"/>
              </a:spcAft>
              <a:defRPr>
                <a:solidFill>
                  <a:schemeClr val="tx1"/>
                </a:solidFill>
                <a:latin typeface="Calibri" panose="020F0502020204030204" pitchFamily="34" charset="0"/>
              </a:defRPr>
            </a:lvl9pPr>
          </a:lstStyle>
          <a:p>
            <a:fld id="{90324701-B4CF-9948-87BC-4E8928589276}" type="slidenum">
              <a:rPr lang="en-US" altLang="en-US" smtClean="0">
                <a:solidFill>
                  <a:srgbClr val="000000"/>
                </a:solidFill>
              </a:rPr>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D35A5A9-F27C-3D02-4541-584A9B054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E0AADFD-E233-4C46-EC1A-95974A624B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To begin the report for your NCR-SARE Youth Educator grant, go to </a:t>
            </a:r>
            <a:r>
              <a:rPr lang="en-US" altLang="en-US">
                <a:hlinkClick r:id="rId3"/>
              </a:rPr>
              <a:t>https://projects.sare.org/</a:t>
            </a:r>
            <a:r>
              <a:rPr lang="en-US" altLang="en-US">
                <a:latin typeface="Arial" panose="020B0604020202020204" pitchFamily="34" charset="0"/>
              </a:rPr>
              <a:t> and click on </a:t>
            </a:r>
            <a:r>
              <a:rPr lang="en-US" altLang="en-US" b="1">
                <a:latin typeface="Arial" panose="020B0604020202020204" pitchFamily="34" charset="0"/>
              </a:rPr>
              <a:t>Log in</a:t>
            </a:r>
            <a:r>
              <a:rPr lang="en-US" altLang="en-US">
                <a:latin typeface="Arial" panose="020B0604020202020204" pitchFamily="34" charset="0"/>
              </a:rPr>
              <a:t>.</a:t>
            </a:r>
          </a:p>
          <a:p>
            <a:endParaRPr lang="en-US" altLang="en-US">
              <a:latin typeface="Arial" panose="020B0604020202020204" pitchFamily="34" charset="0"/>
            </a:endParaRPr>
          </a:p>
          <a:p>
            <a:r>
              <a:rPr lang="en-US" altLang="en-US">
                <a:latin typeface="Arial" panose="020B0604020202020204" pitchFamily="34" charset="0"/>
              </a:rPr>
              <a:t>Enter the same username and password you used when you created your grant proposal. Your </a:t>
            </a:r>
            <a:r>
              <a:rPr lang="en-US" altLang="en-US" b="1">
                <a:latin typeface="Arial" panose="020B0604020202020204" pitchFamily="34" charset="0"/>
              </a:rPr>
              <a:t>Username </a:t>
            </a:r>
            <a:r>
              <a:rPr lang="en-US" altLang="en-US">
                <a:latin typeface="Arial" panose="020B0604020202020204" pitchFamily="34" charset="0"/>
              </a:rPr>
              <a:t>is typically your email (the one you use for SARE correspondence).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Enter your </a:t>
            </a:r>
            <a:r>
              <a:rPr lang="en-US" altLang="en-US" b="1">
                <a:latin typeface="Arial" panose="020B0604020202020204" pitchFamily="34" charset="0"/>
              </a:rPr>
              <a:t>password.</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If you have forgotten either of these, click on “Create or reset password” or “Find lost username.”</a:t>
            </a:r>
            <a:endParaRPr lang="en-US" altLang="en-US" u="sng">
              <a:latin typeface="Arial" panose="020B0604020202020204" pitchFamily="34" charset="0"/>
            </a:endParaRPr>
          </a:p>
          <a:p>
            <a:r>
              <a:rPr lang="en-US" altLang="en-US">
                <a:hlinkClick r:id="rId4"/>
              </a:rPr>
              <a:t>https://projects.sare.org/creating-or-resetting-your-password-instructions/</a:t>
            </a:r>
            <a:endParaRPr lang="en-US" altLang="en-US"/>
          </a:p>
          <a:p>
            <a:endParaRPr lang="en-US" altLang="en-US"/>
          </a:p>
          <a:p>
            <a:r>
              <a:rPr lang="en-US" altLang="en-US"/>
              <a:t>If you have trouble logging in, contact projects@sare.org for support. </a:t>
            </a:r>
            <a:r>
              <a:rPr lang="en-US" altLang="en-US" b="1"/>
              <a:t> </a:t>
            </a:r>
          </a:p>
          <a:p>
            <a:endParaRPr lang="en-US" altLang="en-US" b="1"/>
          </a:p>
          <a:p>
            <a:pPr eaLnBrk="1" hangingPunct="1">
              <a:spcBef>
                <a:spcPct val="0"/>
              </a:spcBef>
            </a:pPr>
            <a:r>
              <a:rPr lang="en-US" altLang="en-US">
                <a:latin typeface="Arial" panose="020B0604020202020204" pitchFamily="34" charset="0"/>
              </a:rPr>
              <a:t>
 </a:t>
            </a:r>
            <a:endParaRPr lang="en-US" altLang="en-US"/>
          </a:p>
        </p:txBody>
      </p:sp>
      <p:sp>
        <p:nvSpPr>
          <p:cNvPr id="18436" name="Slide Number Placeholder 3">
            <a:extLst>
              <a:ext uri="{FF2B5EF4-FFF2-40B4-BE49-F238E27FC236}">
                <a16:creationId xmlns:a16="http://schemas.microsoft.com/office/drawing/2014/main" id="{59F33679-1DB9-7B21-048C-3B3ECBF7F8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3C1AB004-788A-C24F-9F4B-B0A1D7A5ED92}" type="slidenum">
              <a:rPr lang="en-US" altLang="en-US" sz="1300" smtClean="0">
                <a:solidFill>
                  <a:srgbClr val="000000"/>
                </a:solidFill>
                <a:latin typeface="Arial" panose="020B0604020202020204" pitchFamily="34" charset="0"/>
              </a:rPr>
              <a:pPr/>
              <a:t>7</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CEC7879-4FF8-3258-6345-74613B45B7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A6F697F-B4A4-CB22-675F-9567DA6F5F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When you log into the system, you’ll see a screen like this.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b="1">
                <a:latin typeface="Arial" panose="020B0604020202020204" pitchFamily="34" charset="0"/>
              </a:rPr>
              <a:t>Project Coordinator Links</a:t>
            </a:r>
          </a:p>
          <a:p>
            <a:pPr eaLnBrk="1" hangingPunct="1">
              <a:spcBef>
                <a:spcPct val="0"/>
              </a:spcBef>
            </a:pPr>
            <a:r>
              <a:rPr lang="en-US" altLang="en-US">
                <a:latin typeface="Arial" panose="020B0604020202020204" pitchFamily="34" charset="0"/>
              </a:rPr>
              <a:t>You’ll see a list of all SARE grant projects you’ve been associated with on the left. </a:t>
            </a:r>
          </a:p>
          <a:p>
            <a:pPr eaLnBrk="1" hangingPunct="1">
              <a:spcBef>
                <a:spcPct val="0"/>
              </a:spcBef>
            </a:pPr>
            <a:r>
              <a:rPr lang="en-US" altLang="en-US">
                <a:latin typeface="Arial" panose="020B0604020202020204" pitchFamily="34" charset="0"/>
              </a:rPr>
              <a:t>Click on the project you want to report on. If this is your first grant, you will only see one project listed.</a:t>
            </a:r>
          </a:p>
          <a:p>
            <a:pPr eaLnBrk="1" hangingPunct="1"/>
            <a:endParaRPr lang="en-US" altLang="en-US"/>
          </a:p>
          <a:p>
            <a:pPr eaLnBrk="1" hangingPunct="1"/>
            <a:r>
              <a:rPr lang="en-US" altLang="en-US"/>
              <a:t>The reporting system uses progressive reporting rather than separate annual and final reports. Start by completing a Progress Report. You will add to it over time to create the final report. When a Progress Report is approved by an administrator, that version is saved, and a new version of the report is created called the </a:t>
            </a:r>
            <a:r>
              <a:rPr lang="en-US" altLang="en-US" b="1"/>
              <a:t>Working Version</a:t>
            </a:r>
            <a:r>
              <a:rPr lang="en-US" altLang="en-US"/>
              <a:t>. </a:t>
            </a:r>
          </a:p>
          <a:p>
            <a:pPr eaLnBrk="1" hangingPunct="1"/>
            <a:endParaRPr lang="en-US" altLang="en-US"/>
          </a:p>
          <a:p>
            <a:pPr eaLnBrk="1" hangingPunct="1"/>
            <a:r>
              <a:rPr lang="en-US" altLang="en-US"/>
              <a:t>If you have a one-year project and your project is finished at the end of the first year, you can complete the final report instead of a progress report, by answering all questions in all report sections.  </a:t>
            </a:r>
          </a:p>
          <a:p>
            <a:pPr eaLnBrk="1" hangingPunct="1"/>
            <a:r>
              <a:rPr lang="en-US" altLang="en-US"/>
              <a:t> </a:t>
            </a:r>
            <a:endParaRPr lang="en-US" altLang="en-US">
              <a:latin typeface="Arial" panose="020B0604020202020204" pitchFamily="34" charset="0"/>
            </a:endParaRPr>
          </a:p>
          <a:p>
            <a:pPr eaLnBrk="1" hangingPunct="1">
              <a:spcBef>
                <a:spcPct val="0"/>
              </a:spcBef>
            </a:pPr>
            <a:r>
              <a:rPr lang="en-US" altLang="en-US" b="1"/>
              <a:t>Your Profile</a:t>
            </a:r>
          </a:p>
          <a:p>
            <a:pPr eaLnBrk="1" hangingPunct="1">
              <a:spcBef>
                <a:spcPct val="0"/>
              </a:spcBef>
            </a:pPr>
            <a:r>
              <a:rPr lang="en-US" altLang="en-US">
                <a:latin typeface="Arial" panose="020B0604020202020204" pitchFamily="34" charset="0"/>
              </a:rPr>
              <a:t>If you have </a:t>
            </a:r>
            <a:r>
              <a:rPr lang="en-US" altLang="en-US" b="1">
                <a:latin typeface="Arial" panose="020B0604020202020204" pitchFamily="34" charset="0"/>
              </a:rPr>
              <a:t>address, phone, or email changes</a:t>
            </a:r>
            <a:r>
              <a:rPr lang="en-US" altLang="en-US">
                <a:latin typeface="Arial" panose="020B0604020202020204" pitchFamily="34" charset="0"/>
              </a:rPr>
              <a:t>, click on “View/Edit your profile”  on the right side of the page. On the page that opens, click on the “Edit” button in the upper right corner and make any changes needed. When done, scroll to the bottom of the page and click on “Update” to save your changes.</a:t>
            </a:r>
          </a:p>
        </p:txBody>
      </p:sp>
      <p:sp>
        <p:nvSpPr>
          <p:cNvPr id="20484" name="Slide Number Placeholder 3">
            <a:extLst>
              <a:ext uri="{FF2B5EF4-FFF2-40B4-BE49-F238E27FC236}">
                <a16:creationId xmlns:a16="http://schemas.microsoft.com/office/drawing/2014/main" id="{BDD90DD2-58D4-C38E-BCE8-9A2341886C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075">
              <a:defRPr>
                <a:solidFill>
                  <a:schemeClr val="tx1"/>
                </a:solidFill>
                <a:latin typeface="Calibri" panose="020F0502020204030204" pitchFamily="34" charset="0"/>
              </a:defRPr>
            </a:lvl1pPr>
            <a:lvl2pPr marL="749300" indent="-287338" defTabSz="981075">
              <a:defRPr>
                <a:solidFill>
                  <a:schemeClr val="tx1"/>
                </a:solidFill>
                <a:latin typeface="Calibri" panose="020F0502020204030204" pitchFamily="34" charset="0"/>
              </a:defRPr>
            </a:lvl2pPr>
            <a:lvl3pPr marL="1154113" indent="-230188" defTabSz="981075">
              <a:defRPr>
                <a:solidFill>
                  <a:schemeClr val="tx1"/>
                </a:solidFill>
                <a:latin typeface="Calibri" panose="020F0502020204030204" pitchFamily="34" charset="0"/>
              </a:defRPr>
            </a:lvl3pPr>
            <a:lvl4pPr marL="1616075" indent="-230188" defTabSz="981075">
              <a:defRPr>
                <a:solidFill>
                  <a:schemeClr val="tx1"/>
                </a:solidFill>
                <a:latin typeface="Calibri" panose="020F0502020204030204" pitchFamily="34" charset="0"/>
              </a:defRPr>
            </a:lvl4pPr>
            <a:lvl5pPr marL="2078038" indent="-230188" defTabSz="981075">
              <a:defRPr>
                <a:solidFill>
                  <a:schemeClr val="tx1"/>
                </a:solidFill>
                <a:latin typeface="Calibri" panose="020F0502020204030204" pitchFamily="34" charset="0"/>
              </a:defRPr>
            </a:lvl5pPr>
            <a:lvl6pPr marL="2535238" indent="-230188" defTabSz="981075" eaLnBrk="0" fontAlgn="base" hangingPunct="0">
              <a:spcBef>
                <a:spcPct val="0"/>
              </a:spcBef>
              <a:spcAft>
                <a:spcPct val="0"/>
              </a:spcAft>
              <a:defRPr>
                <a:solidFill>
                  <a:schemeClr val="tx1"/>
                </a:solidFill>
                <a:latin typeface="Calibri" panose="020F0502020204030204" pitchFamily="34" charset="0"/>
              </a:defRPr>
            </a:lvl6pPr>
            <a:lvl7pPr marL="2992438" indent="-230188" defTabSz="981075" eaLnBrk="0" fontAlgn="base" hangingPunct="0">
              <a:spcBef>
                <a:spcPct val="0"/>
              </a:spcBef>
              <a:spcAft>
                <a:spcPct val="0"/>
              </a:spcAft>
              <a:defRPr>
                <a:solidFill>
                  <a:schemeClr val="tx1"/>
                </a:solidFill>
                <a:latin typeface="Calibri" panose="020F0502020204030204" pitchFamily="34" charset="0"/>
              </a:defRPr>
            </a:lvl7pPr>
            <a:lvl8pPr marL="3449638" indent="-230188" defTabSz="981075" eaLnBrk="0" fontAlgn="base" hangingPunct="0">
              <a:spcBef>
                <a:spcPct val="0"/>
              </a:spcBef>
              <a:spcAft>
                <a:spcPct val="0"/>
              </a:spcAft>
              <a:defRPr>
                <a:solidFill>
                  <a:schemeClr val="tx1"/>
                </a:solidFill>
                <a:latin typeface="Calibri" panose="020F0502020204030204" pitchFamily="34" charset="0"/>
              </a:defRPr>
            </a:lvl8pPr>
            <a:lvl9pPr marL="3906838" indent="-230188" defTabSz="981075" eaLnBrk="0" fontAlgn="base" hangingPunct="0">
              <a:spcBef>
                <a:spcPct val="0"/>
              </a:spcBef>
              <a:spcAft>
                <a:spcPct val="0"/>
              </a:spcAft>
              <a:defRPr>
                <a:solidFill>
                  <a:schemeClr val="tx1"/>
                </a:solidFill>
                <a:latin typeface="Calibri" panose="020F0502020204030204" pitchFamily="34" charset="0"/>
              </a:defRPr>
            </a:lvl9pPr>
          </a:lstStyle>
          <a:p>
            <a:fld id="{4B7DE6E0-B2E0-6840-8D4C-959F209C7419}" type="slidenum">
              <a:rPr lang="en-US" altLang="en-US" sz="1300" smtClean="0">
                <a:solidFill>
                  <a:srgbClr val="000000"/>
                </a:solidFill>
                <a:latin typeface="Arial" panose="020B0604020202020204" pitchFamily="34" charset="0"/>
              </a:rPr>
              <a:pPr/>
              <a:t>8</a:t>
            </a:fld>
            <a:endParaRPr lang="en-US" altLang="en-US" sz="130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F97B322-3197-14BF-2F87-53205E427F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FA0A0805-AB46-8555-2C75-3E5B93933175}"/>
              </a:ext>
            </a:extLst>
          </p:cNvPr>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altLang="en-US" dirty="0"/>
              <a:t>When you click on your report link, the Project Overview page will open. It shows your Report Due Dates and other information.</a:t>
            </a:r>
          </a:p>
          <a:p>
            <a:pPr eaLnBrk="1" hangingPunct="1">
              <a:defRPr/>
            </a:pPr>
            <a:endParaRPr lang="en-US" altLang="en-US" dirty="0"/>
          </a:p>
          <a:p>
            <a:pPr eaLnBrk="1" hangingPunct="1">
              <a:defRPr/>
            </a:pPr>
            <a:r>
              <a:rPr lang="en-US" altLang="en-US" dirty="0"/>
              <a:t>Use the links on the “Project Overview” page to access the following:</a:t>
            </a:r>
          </a:p>
          <a:p>
            <a:pPr eaLnBrk="1" hangingPunct="1">
              <a:defRPr/>
            </a:pPr>
            <a:endParaRPr lang="en-US" altLang="en-US" dirty="0"/>
          </a:p>
          <a:p>
            <a:pPr marL="173182" indent="-173182" eaLnBrk="1" hangingPunct="1">
              <a:buFont typeface="Arial" panose="020B0604020202020204" pitchFamily="34" charset="0"/>
              <a:buChar char="•"/>
              <a:defRPr/>
            </a:pPr>
            <a:r>
              <a:rPr lang="en-US" altLang="en-US" b="1" dirty="0"/>
              <a:t>Reporting Instructions: </a:t>
            </a:r>
            <a:r>
              <a:rPr lang="en-US" altLang="en-US" dirty="0"/>
              <a:t>Step-by-step information on how to complete your report.</a:t>
            </a:r>
          </a:p>
          <a:p>
            <a:pPr marL="173182" indent="-173182" eaLnBrk="1" hangingPunct="1">
              <a:buFont typeface="Arial" panose="020B0604020202020204" pitchFamily="34" charset="0"/>
              <a:buChar char="•"/>
              <a:defRPr/>
            </a:pPr>
            <a:r>
              <a:rPr lang="en-US" altLang="en-US" b="1" dirty="0"/>
              <a:t>Proposal: </a:t>
            </a:r>
            <a:r>
              <a:rPr lang="en-US" altLang="en-US" dirty="0"/>
              <a:t>View your original project proposal. </a:t>
            </a:r>
          </a:p>
          <a:p>
            <a:pPr marL="173182" indent="-173182" eaLnBrk="1" hangingPunct="1">
              <a:buFont typeface="Arial" panose="020B0604020202020204" pitchFamily="34" charset="0"/>
              <a:buChar char="•"/>
              <a:defRPr/>
            </a:pPr>
            <a:r>
              <a:rPr lang="en-US" altLang="en-US" b="1" dirty="0"/>
              <a:t>Working Version: </a:t>
            </a:r>
            <a:r>
              <a:rPr lang="en-US" altLang="en-US" dirty="0"/>
              <a:t>Click on the Working version when you are ready to work on your report.  </a:t>
            </a:r>
          </a:p>
          <a:p>
            <a:pPr marL="171450" indent="-171450" eaLnBrk="1" hangingPunct="1">
              <a:buFont typeface="Arial" panose="020B0604020202020204" pitchFamily="34" charset="0"/>
              <a:buChar char="•"/>
              <a:defRPr/>
            </a:pPr>
            <a:r>
              <a:rPr lang="en-US" b="1" dirty="0"/>
              <a:t>Add a product: </a:t>
            </a:r>
            <a:r>
              <a:rPr lang="en-US" dirty="0"/>
              <a:t>Click here to add </a:t>
            </a:r>
            <a:r>
              <a:rPr lang="en-US" b="1" dirty="0"/>
              <a:t>Information Products. </a:t>
            </a:r>
            <a:r>
              <a:rPr lang="en-US" dirty="0"/>
              <a:t>These are stand alone items such as books, bulletins, and fact sheets produced as part of your project. </a:t>
            </a:r>
            <a:r>
              <a:rPr lang="en-US" dirty="0">
                <a:solidFill>
                  <a:prstClr val="black"/>
                </a:solidFill>
              </a:rPr>
              <a:t>(Items such as photos, graphs, and charts are not considered Information Products and should be added to your narrative report.)</a:t>
            </a:r>
            <a:endParaRPr lang="en-US" dirty="0"/>
          </a:p>
          <a:p>
            <a:pPr marL="173182" indent="-173182" eaLnBrk="1" hangingPunct="1">
              <a:buFont typeface="Arial" panose="020B0604020202020204" pitchFamily="34" charset="0"/>
              <a:buChar char="•"/>
              <a:defRPr/>
            </a:pPr>
            <a:endParaRPr lang="en-US" dirty="0"/>
          </a:p>
          <a:p>
            <a:pPr eaLnBrk="1" hangingPunct="1">
              <a:defRPr/>
            </a:pPr>
            <a:r>
              <a:rPr lang="en-US" altLang="en-US" dirty="0">
                <a:solidFill>
                  <a:prstClr val="black"/>
                </a:solidFill>
              </a:rPr>
              <a:t>If your Benefits and Impacts, Commodities, or Practices information is not filled in, complete these checklists by clicking on “Edit” beside each of the headings. The </a:t>
            </a:r>
            <a:r>
              <a:rPr lang="en-US" dirty="0">
                <a:solidFill>
                  <a:prstClr val="black"/>
                </a:solidFill>
              </a:rPr>
              <a:t>information you provide is used to help people search for projects on topics they are interested in. (Your information may already have been entered using the answers from your proposal.)</a:t>
            </a:r>
          </a:p>
          <a:p>
            <a:pPr marL="173182" indent="-173182">
              <a:buFont typeface="Arial" panose="020B0604020202020204" pitchFamily="34" charset="0"/>
              <a:buChar char="•"/>
              <a:defRPr/>
            </a:pPr>
            <a:r>
              <a:rPr lang="en-US" dirty="0">
                <a:solidFill>
                  <a:prstClr val="black"/>
                </a:solidFill>
              </a:rPr>
              <a:t>“Benefits and Impacts.” Select the benefits and impacts you expect your project will lead to or influence over the long term. </a:t>
            </a:r>
          </a:p>
          <a:p>
            <a:pPr marL="173182" indent="-173182">
              <a:buFont typeface="Arial" panose="020B0604020202020204" pitchFamily="34" charset="0"/>
              <a:buChar char="•"/>
              <a:defRPr/>
            </a:pPr>
            <a:r>
              <a:rPr lang="en-US" dirty="0">
                <a:solidFill>
                  <a:prstClr val="black"/>
                </a:solidFill>
              </a:rPr>
              <a:t>“Commodities.” Select the agricultural products that are a primary focus of your project. Select “None” if your project doesn’t involve commodities.</a:t>
            </a:r>
          </a:p>
          <a:p>
            <a:pPr marL="173182" indent="-173182">
              <a:buFont typeface="Arial" panose="020B0604020202020204" pitchFamily="34" charset="0"/>
              <a:buChar char="•"/>
              <a:defRPr/>
            </a:pPr>
            <a:r>
              <a:rPr lang="en-US" dirty="0">
                <a:solidFill>
                  <a:prstClr val="black"/>
                </a:solidFill>
              </a:rPr>
              <a:t>“Practices.” Select the practices that are a primary focus of your project. </a:t>
            </a:r>
          </a:p>
          <a:p>
            <a:pPr>
              <a:buFont typeface="Arial" panose="020B0604020202020204" pitchFamily="34" charset="0"/>
              <a:buNone/>
              <a:defRPr/>
            </a:pPr>
            <a:endParaRPr lang="en-US" altLang="en-US" dirty="0">
              <a:solidFill>
                <a:prstClr val="black"/>
              </a:solidFill>
            </a:endParaRPr>
          </a:p>
          <a:p>
            <a:pPr>
              <a:buFont typeface="Arial" panose="020B0604020202020204" pitchFamily="34" charset="0"/>
              <a:buNone/>
              <a:defRPr/>
            </a:pPr>
            <a:r>
              <a:rPr lang="en-US" altLang="en-US" dirty="0">
                <a:solidFill>
                  <a:prstClr val="black"/>
                </a:solidFill>
              </a:rPr>
              <a:t>Before leaving a checklist, scroll all the way to the bottom and click on the “Update” button to save your choices.  </a:t>
            </a:r>
          </a:p>
          <a:p>
            <a:pPr marL="173182" indent="-173182">
              <a:buFont typeface="Arial" panose="020B0604020202020204" pitchFamily="34" charset="0"/>
              <a:buChar char="•"/>
              <a:defRPr/>
            </a:pPr>
            <a:endParaRPr lang="en-US" dirty="0">
              <a:solidFill>
                <a:prstClr val="black"/>
              </a:solidFill>
            </a:endParaRPr>
          </a:p>
          <a:p>
            <a:pPr eaLnBrk="1" hangingPunct="1">
              <a:defRPr/>
            </a:pPr>
            <a:r>
              <a:rPr lang="en-US" altLang="en-US" dirty="0">
                <a:solidFill>
                  <a:prstClr val="black"/>
                </a:solidFill>
              </a:rPr>
              <a:t>When you are ready to start your report, Click on the “Working Version.”  </a:t>
            </a:r>
          </a:p>
          <a:p>
            <a:pPr>
              <a:buFont typeface="Arial" panose="020B0604020202020204" pitchFamily="34" charset="0"/>
              <a:buNone/>
              <a:defRPr/>
            </a:pPr>
            <a:endParaRPr 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sp>
        <p:nvSpPr>
          <p:cNvPr id="22532" name="Slide Number Placeholder 3">
            <a:extLst>
              <a:ext uri="{FF2B5EF4-FFF2-40B4-BE49-F238E27FC236}">
                <a16:creationId xmlns:a16="http://schemas.microsoft.com/office/drawing/2014/main" id="{0E3BB1C3-8982-7947-C870-B06DB86AF0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6F68E7-8B60-0540-BA0A-74988D4D7BD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F52EAB-FF4E-1C8D-214C-DCAAC2B622D0}"/>
              </a:ext>
            </a:extLst>
          </p:cNvPr>
          <p:cNvSpPr>
            <a:spLocks noGrp="1"/>
          </p:cNvSpPr>
          <p:nvPr>
            <p:ph type="dt" sz="half" idx="10"/>
            <p:custDataLst>
              <p:tags r:id="rId1"/>
            </p:custDataLst>
          </p:nvPr>
        </p:nvSpPr>
        <p:spPr/>
        <p:txBody>
          <a:bodyPr/>
          <a:lstStyle>
            <a:lvl1pPr>
              <a:defRPr/>
            </a:lvl1pPr>
          </a:lstStyle>
          <a:p>
            <a:pPr>
              <a:defRPr/>
            </a:pPr>
            <a:fld id="{72729803-7300-4444-BBA9-FEB35F2D64FC}" type="datetimeFigureOut">
              <a:rPr lang="en-US"/>
              <a:pPr>
                <a:defRPr/>
              </a:pPr>
              <a:t>3/14/23</a:t>
            </a:fld>
            <a:endParaRPr lang="en-US"/>
          </a:p>
        </p:txBody>
      </p:sp>
      <p:sp>
        <p:nvSpPr>
          <p:cNvPr id="5" name="Footer Placeholder 4">
            <a:extLst>
              <a:ext uri="{FF2B5EF4-FFF2-40B4-BE49-F238E27FC236}">
                <a16:creationId xmlns:a16="http://schemas.microsoft.com/office/drawing/2014/main" id="{8B196D8B-7FF5-13DE-1F2D-9398F57E854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8E9C85-323B-C9E1-FF13-B03A87AB455E}"/>
              </a:ext>
            </a:extLst>
          </p:cNvPr>
          <p:cNvSpPr>
            <a:spLocks noGrp="1"/>
          </p:cNvSpPr>
          <p:nvPr>
            <p:ph type="sldNum" sz="quarter" idx="12"/>
            <p:custDataLst>
              <p:tags r:id="rId3"/>
            </p:custDataLst>
          </p:nvPr>
        </p:nvSpPr>
        <p:spPr/>
        <p:txBody>
          <a:bodyPr/>
          <a:lstStyle>
            <a:lvl1pPr>
              <a:defRPr/>
            </a:lvl1pPr>
          </a:lstStyle>
          <a:p>
            <a:pPr>
              <a:defRPr/>
            </a:pPr>
            <a:fld id="{A10F399D-5F64-A048-84AB-87C0497B7A4F}" type="slidenum">
              <a:rPr lang="en-US" altLang="en-US"/>
              <a:pPr>
                <a:defRPr/>
              </a:pPr>
              <a:t>‹#›</a:t>
            </a:fld>
            <a:endParaRPr lang="en-US" altLang="en-US"/>
          </a:p>
        </p:txBody>
      </p:sp>
    </p:spTree>
    <p:extLst>
      <p:ext uri="{BB962C8B-B14F-4D97-AF65-F5344CB8AC3E}">
        <p14:creationId xmlns:p14="http://schemas.microsoft.com/office/powerpoint/2010/main" val="59317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9726D-50D2-C4C6-E7A8-DA9EE4BB8F30}"/>
              </a:ext>
            </a:extLst>
          </p:cNvPr>
          <p:cNvSpPr>
            <a:spLocks noGrp="1"/>
          </p:cNvSpPr>
          <p:nvPr>
            <p:ph type="dt" sz="half" idx="10"/>
            <p:custDataLst>
              <p:tags r:id="rId1"/>
            </p:custDataLst>
          </p:nvPr>
        </p:nvSpPr>
        <p:spPr/>
        <p:txBody>
          <a:bodyPr/>
          <a:lstStyle>
            <a:lvl1pPr>
              <a:defRPr/>
            </a:lvl1pPr>
          </a:lstStyle>
          <a:p>
            <a:pPr>
              <a:defRPr/>
            </a:pPr>
            <a:fld id="{F1CEAC76-24F6-2147-BCB3-DCEDDD1D64AF}" type="datetimeFigureOut">
              <a:rPr lang="en-US"/>
              <a:pPr>
                <a:defRPr/>
              </a:pPr>
              <a:t>3/14/23</a:t>
            </a:fld>
            <a:endParaRPr lang="en-US"/>
          </a:p>
        </p:txBody>
      </p:sp>
      <p:sp>
        <p:nvSpPr>
          <p:cNvPr id="5" name="Footer Placeholder 4">
            <a:extLst>
              <a:ext uri="{FF2B5EF4-FFF2-40B4-BE49-F238E27FC236}">
                <a16:creationId xmlns:a16="http://schemas.microsoft.com/office/drawing/2014/main" id="{081A076F-8C9C-6C0A-2F95-E07C7ADE5D20}"/>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D38B5D-972F-EE0C-AA8C-BC33CBA7AC8A}"/>
              </a:ext>
            </a:extLst>
          </p:cNvPr>
          <p:cNvSpPr>
            <a:spLocks noGrp="1"/>
          </p:cNvSpPr>
          <p:nvPr>
            <p:ph type="sldNum" sz="quarter" idx="12"/>
            <p:custDataLst>
              <p:tags r:id="rId3"/>
            </p:custDataLst>
          </p:nvPr>
        </p:nvSpPr>
        <p:spPr/>
        <p:txBody>
          <a:bodyPr/>
          <a:lstStyle>
            <a:lvl1pPr>
              <a:defRPr/>
            </a:lvl1pPr>
          </a:lstStyle>
          <a:p>
            <a:pPr>
              <a:defRPr/>
            </a:pPr>
            <a:fld id="{526B607A-449F-9343-BC89-29C22D815346}" type="slidenum">
              <a:rPr lang="en-US" altLang="en-US"/>
              <a:pPr>
                <a:defRPr/>
              </a:pPr>
              <a:t>‹#›</a:t>
            </a:fld>
            <a:endParaRPr lang="en-US" altLang="en-US"/>
          </a:p>
        </p:txBody>
      </p:sp>
    </p:spTree>
    <p:extLst>
      <p:ext uri="{BB962C8B-B14F-4D97-AF65-F5344CB8AC3E}">
        <p14:creationId xmlns:p14="http://schemas.microsoft.com/office/powerpoint/2010/main" val="2723798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24FC7-F8C3-090D-75E9-FCEC21A52FC2}"/>
              </a:ext>
            </a:extLst>
          </p:cNvPr>
          <p:cNvSpPr>
            <a:spLocks noGrp="1"/>
          </p:cNvSpPr>
          <p:nvPr>
            <p:ph type="dt" sz="half" idx="10"/>
            <p:custDataLst>
              <p:tags r:id="rId1"/>
            </p:custDataLst>
          </p:nvPr>
        </p:nvSpPr>
        <p:spPr/>
        <p:txBody>
          <a:bodyPr/>
          <a:lstStyle>
            <a:lvl1pPr>
              <a:defRPr/>
            </a:lvl1pPr>
          </a:lstStyle>
          <a:p>
            <a:pPr>
              <a:defRPr/>
            </a:pPr>
            <a:fld id="{CD3D871F-AD13-B741-ABFC-BA1BF53719D2}" type="datetimeFigureOut">
              <a:rPr lang="en-US"/>
              <a:pPr>
                <a:defRPr/>
              </a:pPr>
              <a:t>3/14/23</a:t>
            </a:fld>
            <a:endParaRPr lang="en-US"/>
          </a:p>
        </p:txBody>
      </p:sp>
      <p:sp>
        <p:nvSpPr>
          <p:cNvPr id="5" name="Footer Placeholder 4">
            <a:extLst>
              <a:ext uri="{FF2B5EF4-FFF2-40B4-BE49-F238E27FC236}">
                <a16:creationId xmlns:a16="http://schemas.microsoft.com/office/drawing/2014/main" id="{98D906B2-7E05-E0C5-D99E-AAE1716D62B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4B6716-13F6-15DC-3A84-C3D0D3837C69}"/>
              </a:ext>
            </a:extLst>
          </p:cNvPr>
          <p:cNvSpPr>
            <a:spLocks noGrp="1"/>
          </p:cNvSpPr>
          <p:nvPr>
            <p:ph type="sldNum" sz="quarter" idx="12"/>
            <p:custDataLst>
              <p:tags r:id="rId3"/>
            </p:custDataLst>
          </p:nvPr>
        </p:nvSpPr>
        <p:spPr/>
        <p:txBody>
          <a:bodyPr/>
          <a:lstStyle>
            <a:lvl1pPr>
              <a:defRPr/>
            </a:lvl1pPr>
          </a:lstStyle>
          <a:p>
            <a:pPr>
              <a:defRPr/>
            </a:pPr>
            <a:fld id="{F9F8494B-8855-914A-80DF-28BA839429A5}" type="slidenum">
              <a:rPr lang="en-US" altLang="en-US"/>
              <a:pPr>
                <a:defRPr/>
              </a:pPr>
              <a:t>‹#›</a:t>
            </a:fld>
            <a:endParaRPr lang="en-US" altLang="en-US"/>
          </a:p>
        </p:txBody>
      </p:sp>
    </p:spTree>
    <p:extLst>
      <p:ext uri="{BB962C8B-B14F-4D97-AF65-F5344CB8AC3E}">
        <p14:creationId xmlns:p14="http://schemas.microsoft.com/office/powerpoint/2010/main" val="411868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F00DDEB-839A-57C3-2497-11DE533EE916}"/>
              </a:ext>
            </a:extLst>
          </p:cNvPr>
          <p:cNvSpPr>
            <a:spLocks noGrp="1"/>
          </p:cNvSpPr>
          <p:nvPr>
            <p:ph type="dt" sz="half" idx="10"/>
            <p:custDataLst>
              <p:tags r:id="rId1"/>
            </p:custDataLst>
          </p:nvPr>
        </p:nvSpPr>
        <p:spPr/>
        <p:txBody>
          <a:bodyPr/>
          <a:lstStyle>
            <a:lvl1pPr>
              <a:defRPr/>
            </a:lvl1pPr>
          </a:lstStyle>
          <a:p>
            <a:pPr>
              <a:defRPr/>
            </a:pPr>
            <a:fld id="{845AC078-4827-3C47-887E-ABDC650C8D59}" type="datetimeFigureOut">
              <a:rPr lang="en-US"/>
              <a:pPr>
                <a:defRPr/>
              </a:pPr>
              <a:t>3/14/23</a:t>
            </a:fld>
            <a:endParaRPr lang="en-US"/>
          </a:p>
        </p:txBody>
      </p:sp>
      <p:sp>
        <p:nvSpPr>
          <p:cNvPr id="5" name="Footer Placeholder 4">
            <a:extLst>
              <a:ext uri="{FF2B5EF4-FFF2-40B4-BE49-F238E27FC236}">
                <a16:creationId xmlns:a16="http://schemas.microsoft.com/office/drawing/2014/main" id="{DA9986CE-1ED3-8E3F-B2FC-4E92AE0F242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031186-A680-5E58-1DC0-F6565C0816C1}"/>
              </a:ext>
            </a:extLst>
          </p:cNvPr>
          <p:cNvSpPr>
            <a:spLocks noGrp="1"/>
          </p:cNvSpPr>
          <p:nvPr>
            <p:ph type="sldNum" sz="quarter" idx="12"/>
            <p:custDataLst>
              <p:tags r:id="rId3"/>
            </p:custDataLst>
          </p:nvPr>
        </p:nvSpPr>
        <p:spPr/>
        <p:txBody>
          <a:bodyPr/>
          <a:lstStyle>
            <a:lvl1pPr>
              <a:defRPr/>
            </a:lvl1pPr>
          </a:lstStyle>
          <a:p>
            <a:pPr>
              <a:defRPr/>
            </a:pPr>
            <a:fld id="{266A3958-D6D5-5D4A-9D1C-C880679B73C8}" type="slidenum">
              <a:rPr lang="en-US" altLang="en-US"/>
              <a:pPr>
                <a:defRPr/>
              </a:pPr>
              <a:t>‹#›</a:t>
            </a:fld>
            <a:endParaRPr lang="en-US" altLang="en-US"/>
          </a:p>
        </p:txBody>
      </p:sp>
    </p:spTree>
    <p:extLst>
      <p:ext uri="{BB962C8B-B14F-4D97-AF65-F5344CB8AC3E}">
        <p14:creationId xmlns:p14="http://schemas.microsoft.com/office/powerpoint/2010/main" val="253439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F4091-699C-A431-066E-42D7F3DDA1E0}"/>
              </a:ext>
            </a:extLst>
          </p:cNvPr>
          <p:cNvSpPr>
            <a:spLocks noGrp="1"/>
          </p:cNvSpPr>
          <p:nvPr>
            <p:ph type="dt" sz="half" idx="10"/>
            <p:custDataLst>
              <p:tags r:id="rId1"/>
            </p:custDataLst>
          </p:nvPr>
        </p:nvSpPr>
        <p:spPr/>
        <p:txBody>
          <a:bodyPr/>
          <a:lstStyle>
            <a:lvl1pPr>
              <a:defRPr/>
            </a:lvl1pPr>
          </a:lstStyle>
          <a:p>
            <a:pPr>
              <a:defRPr/>
            </a:pPr>
            <a:fld id="{80F7B308-0780-294F-95C3-18B96B1CECE8}" type="datetimeFigureOut">
              <a:rPr lang="en-US"/>
              <a:pPr>
                <a:defRPr/>
              </a:pPr>
              <a:t>3/14/23</a:t>
            </a:fld>
            <a:endParaRPr lang="en-US"/>
          </a:p>
        </p:txBody>
      </p:sp>
      <p:sp>
        <p:nvSpPr>
          <p:cNvPr id="5" name="Footer Placeholder 4">
            <a:extLst>
              <a:ext uri="{FF2B5EF4-FFF2-40B4-BE49-F238E27FC236}">
                <a16:creationId xmlns:a16="http://schemas.microsoft.com/office/drawing/2014/main" id="{A33F738F-5974-5E49-0186-CF4F9E1D803E}"/>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F8E57E-AA97-9FFF-C18A-A4655002346F}"/>
              </a:ext>
            </a:extLst>
          </p:cNvPr>
          <p:cNvSpPr>
            <a:spLocks noGrp="1"/>
          </p:cNvSpPr>
          <p:nvPr>
            <p:ph type="sldNum" sz="quarter" idx="12"/>
            <p:custDataLst>
              <p:tags r:id="rId3"/>
            </p:custDataLst>
          </p:nvPr>
        </p:nvSpPr>
        <p:spPr/>
        <p:txBody>
          <a:bodyPr/>
          <a:lstStyle>
            <a:lvl1pPr>
              <a:defRPr/>
            </a:lvl1pPr>
          </a:lstStyle>
          <a:p>
            <a:pPr>
              <a:defRPr/>
            </a:pPr>
            <a:fld id="{87197CB4-6DDC-9348-906E-FFAF6EE323FD}" type="slidenum">
              <a:rPr lang="en-US" altLang="en-US"/>
              <a:pPr>
                <a:defRPr/>
              </a:pPr>
              <a:t>‹#›</a:t>
            </a:fld>
            <a:endParaRPr lang="en-US" altLang="en-US"/>
          </a:p>
        </p:txBody>
      </p:sp>
    </p:spTree>
    <p:extLst>
      <p:ext uri="{BB962C8B-B14F-4D97-AF65-F5344CB8AC3E}">
        <p14:creationId xmlns:p14="http://schemas.microsoft.com/office/powerpoint/2010/main" val="1583227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2542A-94A2-7224-AD14-A1008AEED42E}"/>
              </a:ext>
            </a:extLst>
          </p:cNvPr>
          <p:cNvSpPr>
            <a:spLocks noGrp="1"/>
          </p:cNvSpPr>
          <p:nvPr>
            <p:ph type="dt" sz="half" idx="10"/>
            <p:custDataLst>
              <p:tags r:id="rId1"/>
            </p:custDataLst>
          </p:nvPr>
        </p:nvSpPr>
        <p:spPr/>
        <p:txBody>
          <a:bodyPr/>
          <a:lstStyle>
            <a:lvl1pPr>
              <a:defRPr/>
            </a:lvl1pPr>
          </a:lstStyle>
          <a:p>
            <a:pPr>
              <a:defRPr/>
            </a:pPr>
            <a:fld id="{B70D0A4C-5AA3-484E-9A23-FCC4F66CD548}" type="datetimeFigureOut">
              <a:rPr lang="en-US"/>
              <a:pPr>
                <a:defRPr/>
              </a:pPr>
              <a:t>3/14/23</a:t>
            </a:fld>
            <a:endParaRPr lang="en-US"/>
          </a:p>
        </p:txBody>
      </p:sp>
      <p:sp>
        <p:nvSpPr>
          <p:cNvPr id="5" name="Footer Placeholder 4">
            <a:extLst>
              <a:ext uri="{FF2B5EF4-FFF2-40B4-BE49-F238E27FC236}">
                <a16:creationId xmlns:a16="http://schemas.microsoft.com/office/drawing/2014/main" id="{D2043079-533E-D16B-1EC1-6DE68EEE9EDB}"/>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001B59-678E-FA31-61B0-B7F24FD5F8E4}"/>
              </a:ext>
            </a:extLst>
          </p:cNvPr>
          <p:cNvSpPr>
            <a:spLocks noGrp="1"/>
          </p:cNvSpPr>
          <p:nvPr>
            <p:ph type="sldNum" sz="quarter" idx="12"/>
            <p:custDataLst>
              <p:tags r:id="rId3"/>
            </p:custDataLst>
          </p:nvPr>
        </p:nvSpPr>
        <p:spPr/>
        <p:txBody>
          <a:bodyPr/>
          <a:lstStyle>
            <a:lvl1pPr>
              <a:defRPr/>
            </a:lvl1pPr>
          </a:lstStyle>
          <a:p>
            <a:pPr>
              <a:defRPr/>
            </a:pPr>
            <a:fld id="{B5246946-3407-7647-A9C4-E7EB168EC92F}" type="slidenum">
              <a:rPr lang="en-US" altLang="en-US"/>
              <a:pPr>
                <a:defRPr/>
              </a:pPr>
              <a:t>‹#›</a:t>
            </a:fld>
            <a:endParaRPr lang="en-US" altLang="en-US"/>
          </a:p>
        </p:txBody>
      </p:sp>
    </p:spTree>
    <p:extLst>
      <p:ext uri="{BB962C8B-B14F-4D97-AF65-F5344CB8AC3E}">
        <p14:creationId xmlns:p14="http://schemas.microsoft.com/office/powerpoint/2010/main" val="328913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181D452-E858-42E9-2B57-9C02A6836A82}"/>
              </a:ext>
            </a:extLst>
          </p:cNvPr>
          <p:cNvSpPr>
            <a:spLocks noGrp="1"/>
          </p:cNvSpPr>
          <p:nvPr>
            <p:ph type="dt" sz="half" idx="10"/>
            <p:custDataLst>
              <p:tags r:id="rId1"/>
            </p:custDataLst>
          </p:nvPr>
        </p:nvSpPr>
        <p:spPr/>
        <p:txBody>
          <a:bodyPr/>
          <a:lstStyle>
            <a:lvl1pPr>
              <a:defRPr/>
            </a:lvl1pPr>
          </a:lstStyle>
          <a:p>
            <a:pPr>
              <a:defRPr/>
            </a:pPr>
            <a:fld id="{E0DC61A9-8511-B740-B40F-89CE55D00990}" type="datetimeFigureOut">
              <a:rPr lang="en-US"/>
              <a:pPr>
                <a:defRPr/>
              </a:pPr>
              <a:t>3/14/23</a:t>
            </a:fld>
            <a:endParaRPr lang="en-US"/>
          </a:p>
        </p:txBody>
      </p:sp>
      <p:sp>
        <p:nvSpPr>
          <p:cNvPr id="6" name="Footer Placeholder 4">
            <a:extLst>
              <a:ext uri="{FF2B5EF4-FFF2-40B4-BE49-F238E27FC236}">
                <a16:creationId xmlns:a16="http://schemas.microsoft.com/office/drawing/2014/main" id="{7B6C17ED-A28D-80D9-3BE2-EDF34678E7D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F9732C-BD41-BA35-16D5-68774AA0566F}"/>
              </a:ext>
            </a:extLst>
          </p:cNvPr>
          <p:cNvSpPr>
            <a:spLocks noGrp="1"/>
          </p:cNvSpPr>
          <p:nvPr>
            <p:ph type="sldNum" sz="quarter" idx="12"/>
            <p:custDataLst>
              <p:tags r:id="rId3"/>
            </p:custDataLst>
          </p:nvPr>
        </p:nvSpPr>
        <p:spPr/>
        <p:txBody>
          <a:bodyPr/>
          <a:lstStyle>
            <a:lvl1pPr>
              <a:defRPr/>
            </a:lvl1pPr>
          </a:lstStyle>
          <a:p>
            <a:pPr>
              <a:defRPr/>
            </a:pPr>
            <a:fld id="{7E4126FF-47AD-FC40-A076-4BD8848BAC04}" type="slidenum">
              <a:rPr lang="en-US" altLang="en-US"/>
              <a:pPr>
                <a:defRPr/>
              </a:pPr>
              <a:t>‹#›</a:t>
            </a:fld>
            <a:endParaRPr lang="en-US" altLang="en-US"/>
          </a:p>
        </p:txBody>
      </p:sp>
    </p:spTree>
    <p:extLst>
      <p:ext uri="{BB962C8B-B14F-4D97-AF65-F5344CB8AC3E}">
        <p14:creationId xmlns:p14="http://schemas.microsoft.com/office/powerpoint/2010/main" val="254338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55D97F8-7A04-F510-63CF-DD87E0663824}"/>
              </a:ext>
            </a:extLst>
          </p:cNvPr>
          <p:cNvSpPr>
            <a:spLocks noGrp="1"/>
          </p:cNvSpPr>
          <p:nvPr>
            <p:ph type="dt" sz="half" idx="10"/>
            <p:custDataLst>
              <p:tags r:id="rId1"/>
            </p:custDataLst>
          </p:nvPr>
        </p:nvSpPr>
        <p:spPr/>
        <p:txBody>
          <a:bodyPr/>
          <a:lstStyle>
            <a:lvl1pPr>
              <a:defRPr/>
            </a:lvl1pPr>
          </a:lstStyle>
          <a:p>
            <a:pPr>
              <a:defRPr/>
            </a:pPr>
            <a:fld id="{06899F95-5F7E-454F-8F48-1E14FA47E53B}" type="datetimeFigureOut">
              <a:rPr lang="en-US"/>
              <a:pPr>
                <a:defRPr/>
              </a:pPr>
              <a:t>3/14/23</a:t>
            </a:fld>
            <a:endParaRPr lang="en-US"/>
          </a:p>
        </p:txBody>
      </p:sp>
      <p:sp>
        <p:nvSpPr>
          <p:cNvPr id="8" name="Footer Placeholder 4">
            <a:extLst>
              <a:ext uri="{FF2B5EF4-FFF2-40B4-BE49-F238E27FC236}">
                <a16:creationId xmlns:a16="http://schemas.microsoft.com/office/drawing/2014/main" id="{BA7EAE87-59BB-E966-134C-5B56487D5EEB}"/>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D7AE668-821C-2D9C-D960-28B0786A23BC}"/>
              </a:ext>
            </a:extLst>
          </p:cNvPr>
          <p:cNvSpPr>
            <a:spLocks noGrp="1"/>
          </p:cNvSpPr>
          <p:nvPr>
            <p:ph type="sldNum" sz="quarter" idx="12"/>
            <p:custDataLst>
              <p:tags r:id="rId3"/>
            </p:custDataLst>
          </p:nvPr>
        </p:nvSpPr>
        <p:spPr/>
        <p:txBody>
          <a:bodyPr/>
          <a:lstStyle>
            <a:lvl1pPr>
              <a:defRPr/>
            </a:lvl1pPr>
          </a:lstStyle>
          <a:p>
            <a:pPr>
              <a:defRPr/>
            </a:pPr>
            <a:fld id="{B367349F-4E9D-774C-B29A-CC5A32E39434}" type="slidenum">
              <a:rPr lang="en-US" altLang="en-US"/>
              <a:pPr>
                <a:defRPr/>
              </a:pPr>
              <a:t>‹#›</a:t>
            </a:fld>
            <a:endParaRPr lang="en-US" altLang="en-US"/>
          </a:p>
        </p:txBody>
      </p:sp>
    </p:spTree>
    <p:extLst>
      <p:ext uri="{BB962C8B-B14F-4D97-AF65-F5344CB8AC3E}">
        <p14:creationId xmlns:p14="http://schemas.microsoft.com/office/powerpoint/2010/main" val="168614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A908CA-4B3F-0604-0C0A-66EDB56B2D1F}"/>
              </a:ext>
            </a:extLst>
          </p:cNvPr>
          <p:cNvSpPr>
            <a:spLocks noGrp="1"/>
          </p:cNvSpPr>
          <p:nvPr>
            <p:ph type="dt" sz="half" idx="10"/>
            <p:custDataLst>
              <p:tags r:id="rId1"/>
            </p:custDataLst>
          </p:nvPr>
        </p:nvSpPr>
        <p:spPr/>
        <p:txBody>
          <a:bodyPr/>
          <a:lstStyle>
            <a:lvl1pPr>
              <a:defRPr/>
            </a:lvl1pPr>
          </a:lstStyle>
          <a:p>
            <a:pPr>
              <a:defRPr/>
            </a:pPr>
            <a:fld id="{ADA4E29B-12A5-E544-AE63-7D4F97BF6625}" type="datetimeFigureOut">
              <a:rPr lang="en-US"/>
              <a:pPr>
                <a:defRPr/>
              </a:pPr>
              <a:t>3/14/23</a:t>
            </a:fld>
            <a:endParaRPr lang="en-US"/>
          </a:p>
        </p:txBody>
      </p:sp>
      <p:sp>
        <p:nvSpPr>
          <p:cNvPr id="4" name="Footer Placeholder 4">
            <a:extLst>
              <a:ext uri="{FF2B5EF4-FFF2-40B4-BE49-F238E27FC236}">
                <a16:creationId xmlns:a16="http://schemas.microsoft.com/office/drawing/2014/main" id="{1976314C-AAA4-B726-CEF9-C7D597DA581F}"/>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C7482B-C64D-A1AA-8359-744CF96FA463}"/>
              </a:ext>
            </a:extLst>
          </p:cNvPr>
          <p:cNvSpPr>
            <a:spLocks noGrp="1"/>
          </p:cNvSpPr>
          <p:nvPr>
            <p:ph type="sldNum" sz="quarter" idx="12"/>
            <p:custDataLst>
              <p:tags r:id="rId3"/>
            </p:custDataLst>
          </p:nvPr>
        </p:nvSpPr>
        <p:spPr/>
        <p:txBody>
          <a:bodyPr/>
          <a:lstStyle>
            <a:lvl1pPr>
              <a:defRPr/>
            </a:lvl1pPr>
          </a:lstStyle>
          <a:p>
            <a:pPr>
              <a:defRPr/>
            </a:pPr>
            <a:fld id="{766E4D77-F96A-BB43-B2F1-C7C196F20058}" type="slidenum">
              <a:rPr lang="en-US" altLang="en-US"/>
              <a:pPr>
                <a:defRPr/>
              </a:pPr>
              <a:t>‹#›</a:t>
            </a:fld>
            <a:endParaRPr lang="en-US" altLang="en-US"/>
          </a:p>
        </p:txBody>
      </p:sp>
    </p:spTree>
    <p:extLst>
      <p:ext uri="{BB962C8B-B14F-4D97-AF65-F5344CB8AC3E}">
        <p14:creationId xmlns:p14="http://schemas.microsoft.com/office/powerpoint/2010/main" val="268094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35984F-6437-47CE-9F16-82ABA37BCF64}"/>
              </a:ext>
            </a:extLst>
          </p:cNvPr>
          <p:cNvSpPr>
            <a:spLocks noGrp="1"/>
          </p:cNvSpPr>
          <p:nvPr>
            <p:ph type="dt" sz="half" idx="10"/>
            <p:custDataLst>
              <p:tags r:id="rId1"/>
            </p:custDataLst>
          </p:nvPr>
        </p:nvSpPr>
        <p:spPr/>
        <p:txBody>
          <a:bodyPr/>
          <a:lstStyle>
            <a:lvl1pPr>
              <a:defRPr/>
            </a:lvl1pPr>
          </a:lstStyle>
          <a:p>
            <a:pPr>
              <a:defRPr/>
            </a:pPr>
            <a:fld id="{DC94E72A-11F1-5B4D-8057-CCE667690CEF}" type="datetimeFigureOut">
              <a:rPr lang="en-US"/>
              <a:pPr>
                <a:defRPr/>
              </a:pPr>
              <a:t>3/14/23</a:t>
            </a:fld>
            <a:endParaRPr lang="en-US"/>
          </a:p>
        </p:txBody>
      </p:sp>
      <p:sp>
        <p:nvSpPr>
          <p:cNvPr id="3" name="Footer Placeholder 4">
            <a:extLst>
              <a:ext uri="{FF2B5EF4-FFF2-40B4-BE49-F238E27FC236}">
                <a16:creationId xmlns:a16="http://schemas.microsoft.com/office/drawing/2014/main" id="{90A50F8F-02B6-2DFB-DBF1-F121D4408885}"/>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2DD0FBF-DD6C-9CF3-B695-90F5BE1F3325}"/>
              </a:ext>
            </a:extLst>
          </p:cNvPr>
          <p:cNvSpPr>
            <a:spLocks noGrp="1"/>
          </p:cNvSpPr>
          <p:nvPr>
            <p:ph type="sldNum" sz="quarter" idx="12"/>
            <p:custDataLst>
              <p:tags r:id="rId3"/>
            </p:custDataLst>
          </p:nvPr>
        </p:nvSpPr>
        <p:spPr/>
        <p:txBody>
          <a:bodyPr/>
          <a:lstStyle>
            <a:lvl1pPr>
              <a:defRPr/>
            </a:lvl1pPr>
          </a:lstStyle>
          <a:p>
            <a:pPr>
              <a:defRPr/>
            </a:pPr>
            <a:fld id="{DD33772A-2126-8443-BA88-67AE59124CA8}" type="slidenum">
              <a:rPr lang="en-US" altLang="en-US"/>
              <a:pPr>
                <a:defRPr/>
              </a:pPr>
              <a:t>‹#›</a:t>
            </a:fld>
            <a:endParaRPr lang="en-US" altLang="en-US"/>
          </a:p>
        </p:txBody>
      </p:sp>
    </p:spTree>
    <p:extLst>
      <p:ext uri="{BB962C8B-B14F-4D97-AF65-F5344CB8AC3E}">
        <p14:creationId xmlns:p14="http://schemas.microsoft.com/office/powerpoint/2010/main" val="149607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108A59-02EC-424F-527A-1C1B2A8ABED7}"/>
              </a:ext>
            </a:extLst>
          </p:cNvPr>
          <p:cNvSpPr>
            <a:spLocks noGrp="1"/>
          </p:cNvSpPr>
          <p:nvPr>
            <p:ph type="dt" sz="half" idx="10"/>
            <p:custDataLst>
              <p:tags r:id="rId1"/>
            </p:custDataLst>
          </p:nvPr>
        </p:nvSpPr>
        <p:spPr/>
        <p:txBody>
          <a:bodyPr/>
          <a:lstStyle>
            <a:lvl1pPr>
              <a:defRPr/>
            </a:lvl1pPr>
          </a:lstStyle>
          <a:p>
            <a:pPr>
              <a:defRPr/>
            </a:pPr>
            <a:fld id="{2C69FBF5-5D71-F644-82A4-A74BE460BE14}" type="datetimeFigureOut">
              <a:rPr lang="en-US"/>
              <a:pPr>
                <a:defRPr/>
              </a:pPr>
              <a:t>3/14/23</a:t>
            </a:fld>
            <a:endParaRPr lang="en-US"/>
          </a:p>
        </p:txBody>
      </p:sp>
      <p:sp>
        <p:nvSpPr>
          <p:cNvPr id="6" name="Footer Placeholder 4">
            <a:extLst>
              <a:ext uri="{FF2B5EF4-FFF2-40B4-BE49-F238E27FC236}">
                <a16:creationId xmlns:a16="http://schemas.microsoft.com/office/drawing/2014/main" id="{1D30341C-D4C0-BFF0-5CFE-B2A7C6D29D3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485458-F755-42F1-DD9F-32678E16C215}"/>
              </a:ext>
            </a:extLst>
          </p:cNvPr>
          <p:cNvSpPr>
            <a:spLocks noGrp="1"/>
          </p:cNvSpPr>
          <p:nvPr>
            <p:ph type="sldNum" sz="quarter" idx="12"/>
            <p:custDataLst>
              <p:tags r:id="rId3"/>
            </p:custDataLst>
          </p:nvPr>
        </p:nvSpPr>
        <p:spPr/>
        <p:txBody>
          <a:bodyPr/>
          <a:lstStyle>
            <a:lvl1pPr>
              <a:defRPr/>
            </a:lvl1pPr>
          </a:lstStyle>
          <a:p>
            <a:pPr>
              <a:defRPr/>
            </a:pPr>
            <a:fld id="{47C4F1F0-4F75-8842-B1CC-369308B9B580}" type="slidenum">
              <a:rPr lang="en-US" altLang="en-US"/>
              <a:pPr>
                <a:defRPr/>
              </a:pPr>
              <a:t>‹#›</a:t>
            </a:fld>
            <a:endParaRPr lang="en-US" altLang="en-US"/>
          </a:p>
        </p:txBody>
      </p:sp>
    </p:spTree>
    <p:extLst>
      <p:ext uri="{BB962C8B-B14F-4D97-AF65-F5344CB8AC3E}">
        <p14:creationId xmlns:p14="http://schemas.microsoft.com/office/powerpoint/2010/main" val="268790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D66508-02CA-7F81-AA17-41C41E0D53D3}"/>
              </a:ext>
            </a:extLst>
          </p:cNvPr>
          <p:cNvSpPr>
            <a:spLocks noGrp="1"/>
          </p:cNvSpPr>
          <p:nvPr>
            <p:ph type="dt" sz="half" idx="10"/>
            <p:custDataLst>
              <p:tags r:id="rId1"/>
            </p:custDataLst>
          </p:nvPr>
        </p:nvSpPr>
        <p:spPr/>
        <p:txBody>
          <a:bodyPr/>
          <a:lstStyle>
            <a:lvl1pPr>
              <a:defRPr/>
            </a:lvl1pPr>
          </a:lstStyle>
          <a:p>
            <a:pPr>
              <a:defRPr/>
            </a:pPr>
            <a:fld id="{61C28F99-C3A1-2941-A3D1-80AADA6CED83}" type="datetimeFigureOut">
              <a:rPr lang="en-US"/>
              <a:pPr>
                <a:defRPr/>
              </a:pPr>
              <a:t>3/14/23</a:t>
            </a:fld>
            <a:endParaRPr lang="en-US"/>
          </a:p>
        </p:txBody>
      </p:sp>
      <p:sp>
        <p:nvSpPr>
          <p:cNvPr id="5" name="Footer Placeholder 4">
            <a:extLst>
              <a:ext uri="{FF2B5EF4-FFF2-40B4-BE49-F238E27FC236}">
                <a16:creationId xmlns:a16="http://schemas.microsoft.com/office/drawing/2014/main" id="{1724B2EE-DEE9-3151-E9F3-1C23596E5999}"/>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360DD6-927C-ABA3-6A1C-36DF00A3439C}"/>
              </a:ext>
            </a:extLst>
          </p:cNvPr>
          <p:cNvSpPr>
            <a:spLocks noGrp="1"/>
          </p:cNvSpPr>
          <p:nvPr>
            <p:ph type="sldNum" sz="quarter" idx="12"/>
            <p:custDataLst>
              <p:tags r:id="rId3"/>
            </p:custDataLst>
          </p:nvPr>
        </p:nvSpPr>
        <p:spPr/>
        <p:txBody>
          <a:bodyPr/>
          <a:lstStyle>
            <a:lvl1pPr>
              <a:defRPr/>
            </a:lvl1pPr>
          </a:lstStyle>
          <a:p>
            <a:pPr>
              <a:defRPr/>
            </a:pPr>
            <a:fld id="{4AD30E63-8C0B-004C-B6BB-CB56AD753298}" type="slidenum">
              <a:rPr lang="en-US" altLang="en-US"/>
              <a:pPr>
                <a:defRPr/>
              </a:pPr>
              <a:t>‹#›</a:t>
            </a:fld>
            <a:endParaRPr lang="en-US" altLang="en-US"/>
          </a:p>
        </p:txBody>
      </p:sp>
    </p:spTree>
    <p:extLst>
      <p:ext uri="{BB962C8B-B14F-4D97-AF65-F5344CB8AC3E}">
        <p14:creationId xmlns:p14="http://schemas.microsoft.com/office/powerpoint/2010/main" val="3511976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D91142-B828-0B5A-E2F9-8BFC53EEE26D}"/>
              </a:ext>
            </a:extLst>
          </p:cNvPr>
          <p:cNvSpPr>
            <a:spLocks noGrp="1"/>
          </p:cNvSpPr>
          <p:nvPr>
            <p:ph type="dt" sz="half" idx="10"/>
            <p:custDataLst>
              <p:tags r:id="rId1"/>
            </p:custDataLst>
          </p:nvPr>
        </p:nvSpPr>
        <p:spPr/>
        <p:txBody>
          <a:bodyPr/>
          <a:lstStyle>
            <a:lvl1pPr>
              <a:defRPr/>
            </a:lvl1pPr>
          </a:lstStyle>
          <a:p>
            <a:pPr>
              <a:defRPr/>
            </a:pPr>
            <a:fld id="{B51471C6-DC09-DE41-A943-A72F4C092BE0}" type="datetimeFigureOut">
              <a:rPr lang="en-US"/>
              <a:pPr>
                <a:defRPr/>
              </a:pPr>
              <a:t>3/14/23</a:t>
            </a:fld>
            <a:endParaRPr lang="en-US"/>
          </a:p>
        </p:txBody>
      </p:sp>
      <p:sp>
        <p:nvSpPr>
          <p:cNvPr id="6" name="Footer Placeholder 4">
            <a:extLst>
              <a:ext uri="{FF2B5EF4-FFF2-40B4-BE49-F238E27FC236}">
                <a16:creationId xmlns:a16="http://schemas.microsoft.com/office/drawing/2014/main" id="{3436B077-611B-A1BC-AA4A-17279A1A61E3}"/>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85BE27-0292-890C-B41C-78962837E936}"/>
              </a:ext>
            </a:extLst>
          </p:cNvPr>
          <p:cNvSpPr>
            <a:spLocks noGrp="1"/>
          </p:cNvSpPr>
          <p:nvPr>
            <p:ph type="sldNum" sz="quarter" idx="12"/>
            <p:custDataLst>
              <p:tags r:id="rId3"/>
            </p:custDataLst>
          </p:nvPr>
        </p:nvSpPr>
        <p:spPr/>
        <p:txBody>
          <a:bodyPr/>
          <a:lstStyle>
            <a:lvl1pPr>
              <a:defRPr/>
            </a:lvl1pPr>
          </a:lstStyle>
          <a:p>
            <a:pPr>
              <a:defRPr/>
            </a:pPr>
            <a:fld id="{DCB4EA39-3F3E-D347-833E-65EB3DBC64BD}" type="slidenum">
              <a:rPr lang="en-US" altLang="en-US"/>
              <a:pPr>
                <a:defRPr/>
              </a:pPr>
              <a:t>‹#›</a:t>
            </a:fld>
            <a:endParaRPr lang="en-US" altLang="en-US"/>
          </a:p>
        </p:txBody>
      </p:sp>
    </p:spTree>
    <p:extLst>
      <p:ext uri="{BB962C8B-B14F-4D97-AF65-F5344CB8AC3E}">
        <p14:creationId xmlns:p14="http://schemas.microsoft.com/office/powerpoint/2010/main" val="288645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31992-6A17-0707-A7BE-D1D4CACA0E08}"/>
              </a:ext>
            </a:extLst>
          </p:cNvPr>
          <p:cNvSpPr>
            <a:spLocks noGrp="1"/>
          </p:cNvSpPr>
          <p:nvPr>
            <p:ph type="dt" sz="half" idx="10"/>
            <p:custDataLst>
              <p:tags r:id="rId1"/>
            </p:custDataLst>
          </p:nvPr>
        </p:nvSpPr>
        <p:spPr/>
        <p:txBody>
          <a:bodyPr/>
          <a:lstStyle>
            <a:lvl1pPr>
              <a:defRPr/>
            </a:lvl1pPr>
          </a:lstStyle>
          <a:p>
            <a:pPr>
              <a:defRPr/>
            </a:pPr>
            <a:fld id="{5CF2ECF1-9AE4-0643-BA0F-292E11BAD74B}" type="datetimeFigureOut">
              <a:rPr lang="en-US"/>
              <a:pPr>
                <a:defRPr/>
              </a:pPr>
              <a:t>3/14/23</a:t>
            </a:fld>
            <a:endParaRPr lang="en-US"/>
          </a:p>
        </p:txBody>
      </p:sp>
      <p:sp>
        <p:nvSpPr>
          <p:cNvPr id="5" name="Footer Placeholder 4">
            <a:extLst>
              <a:ext uri="{FF2B5EF4-FFF2-40B4-BE49-F238E27FC236}">
                <a16:creationId xmlns:a16="http://schemas.microsoft.com/office/drawing/2014/main" id="{C7BB14EC-E8EF-751F-59B3-59F22E0F5DE8}"/>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6523E4-D69D-3061-8F46-DA0FDAD44D1F}"/>
              </a:ext>
            </a:extLst>
          </p:cNvPr>
          <p:cNvSpPr>
            <a:spLocks noGrp="1"/>
          </p:cNvSpPr>
          <p:nvPr>
            <p:ph type="sldNum" sz="quarter" idx="12"/>
            <p:custDataLst>
              <p:tags r:id="rId3"/>
            </p:custDataLst>
          </p:nvPr>
        </p:nvSpPr>
        <p:spPr/>
        <p:txBody>
          <a:bodyPr/>
          <a:lstStyle>
            <a:lvl1pPr>
              <a:defRPr/>
            </a:lvl1pPr>
          </a:lstStyle>
          <a:p>
            <a:pPr>
              <a:defRPr/>
            </a:pPr>
            <a:fld id="{AEDB974C-DB33-FA40-8644-D38B086EA1B7}" type="slidenum">
              <a:rPr lang="en-US" altLang="en-US"/>
              <a:pPr>
                <a:defRPr/>
              </a:pPr>
              <a:t>‹#›</a:t>
            </a:fld>
            <a:endParaRPr lang="en-US" altLang="en-US"/>
          </a:p>
        </p:txBody>
      </p:sp>
    </p:spTree>
    <p:extLst>
      <p:ext uri="{BB962C8B-B14F-4D97-AF65-F5344CB8AC3E}">
        <p14:creationId xmlns:p14="http://schemas.microsoft.com/office/powerpoint/2010/main" val="415894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1318D-02D0-DE0B-56D4-CE9122EB957F}"/>
              </a:ext>
            </a:extLst>
          </p:cNvPr>
          <p:cNvSpPr>
            <a:spLocks noGrp="1"/>
          </p:cNvSpPr>
          <p:nvPr>
            <p:ph type="dt" sz="half" idx="10"/>
            <p:custDataLst>
              <p:tags r:id="rId1"/>
            </p:custDataLst>
          </p:nvPr>
        </p:nvSpPr>
        <p:spPr/>
        <p:txBody>
          <a:bodyPr/>
          <a:lstStyle>
            <a:lvl1pPr>
              <a:defRPr/>
            </a:lvl1pPr>
          </a:lstStyle>
          <a:p>
            <a:pPr>
              <a:defRPr/>
            </a:pPr>
            <a:fld id="{D3A02B5A-4765-404A-A24D-C90367C644C4}" type="datetimeFigureOut">
              <a:rPr lang="en-US"/>
              <a:pPr>
                <a:defRPr/>
              </a:pPr>
              <a:t>3/14/23</a:t>
            </a:fld>
            <a:endParaRPr lang="en-US"/>
          </a:p>
        </p:txBody>
      </p:sp>
      <p:sp>
        <p:nvSpPr>
          <p:cNvPr id="5" name="Footer Placeholder 4">
            <a:extLst>
              <a:ext uri="{FF2B5EF4-FFF2-40B4-BE49-F238E27FC236}">
                <a16:creationId xmlns:a16="http://schemas.microsoft.com/office/drawing/2014/main" id="{5BE1C2A5-BA5F-C5E1-30C1-7B9BE977B4D2}"/>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A9E60B-05D2-E8AE-FBA0-B55CACC1683D}"/>
              </a:ext>
            </a:extLst>
          </p:cNvPr>
          <p:cNvSpPr>
            <a:spLocks noGrp="1"/>
          </p:cNvSpPr>
          <p:nvPr>
            <p:ph type="sldNum" sz="quarter" idx="12"/>
            <p:custDataLst>
              <p:tags r:id="rId3"/>
            </p:custDataLst>
          </p:nvPr>
        </p:nvSpPr>
        <p:spPr/>
        <p:txBody>
          <a:bodyPr/>
          <a:lstStyle>
            <a:lvl1pPr>
              <a:defRPr/>
            </a:lvl1pPr>
          </a:lstStyle>
          <a:p>
            <a:pPr>
              <a:defRPr/>
            </a:pPr>
            <a:fld id="{29CCB230-EBFB-8A4E-A890-59EF77EA894F}" type="slidenum">
              <a:rPr lang="en-US" altLang="en-US"/>
              <a:pPr>
                <a:defRPr/>
              </a:pPr>
              <a:t>‹#›</a:t>
            </a:fld>
            <a:endParaRPr lang="en-US" altLang="en-US"/>
          </a:p>
        </p:txBody>
      </p:sp>
    </p:spTree>
    <p:extLst>
      <p:ext uri="{BB962C8B-B14F-4D97-AF65-F5344CB8AC3E}">
        <p14:creationId xmlns:p14="http://schemas.microsoft.com/office/powerpoint/2010/main" val="162691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79AC6B-1729-BC85-3B5B-A9C3F1E4BB46}"/>
              </a:ext>
            </a:extLst>
          </p:cNvPr>
          <p:cNvSpPr>
            <a:spLocks noGrp="1"/>
          </p:cNvSpPr>
          <p:nvPr>
            <p:ph type="dt" sz="half" idx="10"/>
            <p:custDataLst>
              <p:tags r:id="rId1"/>
            </p:custDataLst>
          </p:nvPr>
        </p:nvSpPr>
        <p:spPr/>
        <p:txBody>
          <a:bodyPr/>
          <a:lstStyle>
            <a:lvl1pPr>
              <a:defRPr/>
            </a:lvl1pPr>
          </a:lstStyle>
          <a:p>
            <a:pPr>
              <a:defRPr/>
            </a:pPr>
            <a:fld id="{F10115EF-4996-7740-978B-6B9E67E6CA3E}" type="datetimeFigureOut">
              <a:rPr lang="en-US"/>
              <a:pPr>
                <a:defRPr/>
              </a:pPr>
              <a:t>3/14/23</a:t>
            </a:fld>
            <a:endParaRPr lang="en-US"/>
          </a:p>
        </p:txBody>
      </p:sp>
      <p:sp>
        <p:nvSpPr>
          <p:cNvPr id="5" name="Footer Placeholder 4">
            <a:extLst>
              <a:ext uri="{FF2B5EF4-FFF2-40B4-BE49-F238E27FC236}">
                <a16:creationId xmlns:a16="http://schemas.microsoft.com/office/drawing/2014/main" id="{459A7DCB-4937-62C9-D8E6-D140644ADCAC}"/>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4C70A9-BAD3-0BC0-B215-0A9ACDE35ECD}"/>
              </a:ext>
            </a:extLst>
          </p:cNvPr>
          <p:cNvSpPr>
            <a:spLocks noGrp="1"/>
          </p:cNvSpPr>
          <p:nvPr>
            <p:ph type="sldNum" sz="quarter" idx="12"/>
            <p:custDataLst>
              <p:tags r:id="rId3"/>
            </p:custDataLst>
          </p:nvPr>
        </p:nvSpPr>
        <p:spPr/>
        <p:txBody>
          <a:bodyPr/>
          <a:lstStyle>
            <a:lvl1pPr>
              <a:defRPr/>
            </a:lvl1pPr>
          </a:lstStyle>
          <a:p>
            <a:pPr>
              <a:defRPr/>
            </a:pPr>
            <a:fld id="{F8985B0E-4552-9142-BACB-E875A5BAD567}" type="slidenum">
              <a:rPr lang="en-US" altLang="en-US"/>
              <a:pPr>
                <a:defRPr/>
              </a:pPr>
              <a:t>‹#›</a:t>
            </a:fld>
            <a:endParaRPr lang="en-US" altLang="en-US"/>
          </a:p>
        </p:txBody>
      </p:sp>
    </p:spTree>
    <p:extLst>
      <p:ext uri="{BB962C8B-B14F-4D97-AF65-F5344CB8AC3E}">
        <p14:creationId xmlns:p14="http://schemas.microsoft.com/office/powerpoint/2010/main" val="302513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4D30F5C-2D71-5D4D-5908-DDC221B59ADF}"/>
              </a:ext>
            </a:extLst>
          </p:cNvPr>
          <p:cNvSpPr>
            <a:spLocks noGrp="1"/>
          </p:cNvSpPr>
          <p:nvPr>
            <p:ph type="dt" sz="half" idx="10"/>
            <p:custDataLst>
              <p:tags r:id="rId1"/>
            </p:custDataLst>
          </p:nvPr>
        </p:nvSpPr>
        <p:spPr/>
        <p:txBody>
          <a:bodyPr/>
          <a:lstStyle>
            <a:lvl1pPr>
              <a:defRPr/>
            </a:lvl1pPr>
          </a:lstStyle>
          <a:p>
            <a:pPr>
              <a:defRPr/>
            </a:pPr>
            <a:fld id="{C83F5111-B2BC-C340-BBC0-FD33A20C2659}" type="datetimeFigureOut">
              <a:rPr lang="en-US"/>
              <a:pPr>
                <a:defRPr/>
              </a:pPr>
              <a:t>3/14/23</a:t>
            </a:fld>
            <a:endParaRPr lang="en-US"/>
          </a:p>
        </p:txBody>
      </p:sp>
      <p:sp>
        <p:nvSpPr>
          <p:cNvPr id="6" name="Footer Placeholder 4">
            <a:extLst>
              <a:ext uri="{FF2B5EF4-FFF2-40B4-BE49-F238E27FC236}">
                <a16:creationId xmlns:a16="http://schemas.microsoft.com/office/drawing/2014/main" id="{FC460B7B-1B22-7219-20C0-C29ADF8185B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CE3D1B-E4F9-D829-B065-D1F2749CBC01}"/>
              </a:ext>
            </a:extLst>
          </p:cNvPr>
          <p:cNvSpPr>
            <a:spLocks noGrp="1"/>
          </p:cNvSpPr>
          <p:nvPr>
            <p:ph type="sldNum" sz="quarter" idx="12"/>
            <p:custDataLst>
              <p:tags r:id="rId3"/>
            </p:custDataLst>
          </p:nvPr>
        </p:nvSpPr>
        <p:spPr/>
        <p:txBody>
          <a:bodyPr/>
          <a:lstStyle>
            <a:lvl1pPr>
              <a:defRPr/>
            </a:lvl1pPr>
          </a:lstStyle>
          <a:p>
            <a:pPr>
              <a:defRPr/>
            </a:pPr>
            <a:fld id="{68B6AB1E-4F6F-8A44-B680-6BDE140D9AAA}" type="slidenum">
              <a:rPr lang="en-US" altLang="en-US"/>
              <a:pPr>
                <a:defRPr/>
              </a:pPr>
              <a:t>‹#›</a:t>
            </a:fld>
            <a:endParaRPr lang="en-US" altLang="en-US"/>
          </a:p>
        </p:txBody>
      </p:sp>
    </p:spTree>
    <p:extLst>
      <p:ext uri="{BB962C8B-B14F-4D97-AF65-F5344CB8AC3E}">
        <p14:creationId xmlns:p14="http://schemas.microsoft.com/office/powerpoint/2010/main" val="43228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ACD1A2-A5BE-2B67-2DE8-9EC4AC76FA10}"/>
              </a:ext>
            </a:extLst>
          </p:cNvPr>
          <p:cNvSpPr>
            <a:spLocks noGrp="1"/>
          </p:cNvSpPr>
          <p:nvPr>
            <p:ph type="dt" sz="half" idx="10"/>
            <p:custDataLst>
              <p:tags r:id="rId1"/>
            </p:custDataLst>
          </p:nvPr>
        </p:nvSpPr>
        <p:spPr/>
        <p:txBody>
          <a:bodyPr/>
          <a:lstStyle>
            <a:lvl1pPr>
              <a:defRPr/>
            </a:lvl1pPr>
          </a:lstStyle>
          <a:p>
            <a:pPr>
              <a:defRPr/>
            </a:pPr>
            <a:fld id="{54E7C0D9-FCDA-1D46-B9F1-321DA8653B52}" type="datetimeFigureOut">
              <a:rPr lang="en-US"/>
              <a:pPr>
                <a:defRPr/>
              </a:pPr>
              <a:t>3/14/23</a:t>
            </a:fld>
            <a:endParaRPr lang="en-US"/>
          </a:p>
        </p:txBody>
      </p:sp>
      <p:sp>
        <p:nvSpPr>
          <p:cNvPr id="8" name="Footer Placeholder 4">
            <a:extLst>
              <a:ext uri="{FF2B5EF4-FFF2-40B4-BE49-F238E27FC236}">
                <a16:creationId xmlns:a16="http://schemas.microsoft.com/office/drawing/2014/main" id="{F5B8FC87-B41D-63B7-DD86-59EC35ACD8D4}"/>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B9F8A1B-C34B-D9B7-2B19-ADED893EF612}"/>
              </a:ext>
            </a:extLst>
          </p:cNvPr>
          <p:cNvSpPr>
            <a:spLocks noGrp="1"/>
          </p:cNvSpPr>
          <p:nvPr>
            <p:ph type="sldNum" sz="quarter" idx="12"/>
            <p:custDataLst>
              <p:tags r:id="rId3"/>
            </p:custDataLst>
          </p:nvPr>
        </p:nvSpPr>
        <p:spPr/>
        <p:txBody>
          <a:bodyPr/>
          <a:lstStyle>
            <a:lvl1pPr>
              <a:defRPr/>
            </a:lvl1pPr>
          </a:lstStyle>
          <a:p>
            <a:pPr>
              <a:defRPr/>
            </a:pPr>
            <a:fld id="{050C9AF2-EAAC-4A45-9EBF-96E54C40F31E}" type="slidenum">
              <a:rPr lang="en-US" altLang="en-US"/>
              <a:pPr>
                <a:defRPr/>
              </a:pPr>
              <a:t>‹#›</a:t>
            </a:fld>
            <a:endParaRPr lang="en-US" altLang="en-US"/>
          </a:p>
        </p:txBody>
      </p:sp>
    </p:spTree>
    <p:extLst>
      <p:ext uri="{BB962C8B-B14F-4D97-AF65-F5344CB8AC3E}">
        <p14:creationId xmlns:p14="http://schemas.microsoft.com/office/powerpoint/2010/main" val="355745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5C2C180-E713-8D85-36A7-713352B617A2}"/>
              </a:ext>
            </a:extLst>
          </p:cNvPr>
          <p:cNvSpPr>
            <a:spLocks noGrp="1"/>
          </p:cNvSpPr>
          <p:nvPr>
            <p:ph type="dt" sz="half" idx="10"/>
            <p:custDataLst>
              <p:tags r:id="rId1"/>
            </p:custDataLst>
          </p:nvPr>
        </p:nvSpPr>
        <p:spPr/>
        <p:txBody>
          <a:bodyPr/>
          <a:lstStyle>
            <a:lvl1pPr>
              <a:defRPr/>
            </a:lvl1pPr>
          </a:lstStyle>
          <a:p>
            <a:pPr>
              <a:defRPr/>
            </a:pPr>
            <a:fld id="{1B7D7D38-EBB2-DC40-8C7D-C589A9ABA87C}" type="datetimeFigureOut">
              <a:rPr lang="en-US"/>
              <a:pPr>
                <a:defRPr/>
              </a:pPr>
              <a:t>3/14/23</a:t>
            </a:fld>
            <a:endParaRPr lang="en-US"/>
          </a:p>
        </p:txBody>
      </p:sp>
      <p:sp>
        <p:nvSpPr>
          <p:cNvPr id="4" name="Footer Placeholder 4">
            <a:extLst>
              <a:ext uri="{FF2B5EF4-FFF2-40B4-BE49-F238E27FC236}">
                <a16:creationId xmlns:a16="http://schemas.microsoft.com/office/drawing/2014/main" id="{D68A536E-60E9-B132-4B13-9FBBE6C3BD29}"/>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FDD37F-CEC4-D5F9-E45E-571400944418}"/>
              </a:ext>
            </a:extLst>
          </p:cNvPr>
          <p:cNvSpPr>
            <a:spLocks noGrp="1"/>
          </p:cNvSpPr>
          <p:nvPr>
            <p:ph type="sldNum" sz="quarter" idx="12"/>
            <p:custDataLst>
              <p:tags r:id="rId3"/>
            </p:custDataLst>
          </p:nvPr>
        </p:nvSpPr>
        <p:spPr/>
        <p:txBody>
          <a:bodyPr/>
          <a:lstStyle>
            <a:lvl1pPr>
              <a:defRPr/>
            </a:lvl1pPr>
          </a:lstStyle>
          <a:p>
            <a:pPr>
              <a:defRPr/>
            </a:pPr>
            <a:fld id="{C726A808-437E-0F4F-8461-646CB400AD36}" type="slidenum">
              <a:rPr lang="en-US" altLang="en-US"/>
              <a:pPr>
                <a:defRPr/>
              </a:pPr>
              <a:t>‹#›</a:t>
            </a:fld>
            <a:endParaRPr lang="en-US" altLang="en-US"/>
          </a:p>
        </p:txBody>
      </p:sp>
    </p:spTree>
    <p:extLst>
      <p:ext uri="{BB962C8B-B14F-4D97-AF65-F5344CB8AC3E}">
        <p14:creationId xmlns:p14="http://schemas.microsoft.com/office/powerpoint/2010/main" val="20761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2609C1-9514-502D-F11C-7DABE8944C61}"/>
              </a:ext>
            </a:extLst>
          </p:cNvPr>
          <p:cNvSpPr>
            <a:spLocks noGrp="1"/>
          </p:cNvSpPr>
          <p:nvPr>
            <p:ph type="dt" sz="half" idx="10"/>
            <p:custDataLst>
              <p:tags r:id="rId1"/>
            </p:custDataLst>
          </p:nvPr>
        </p:nvSpPr>
        <p:spPr/>
        <p:txBody>
          <a:bodyPr/>
          <a:lstStyle>
            <a:lvl1pPr>
              <a:defRPr/>
            </a:lvl1pPr>
          </a:lstStyle>
          <a:p>
            <a:pPr>
              <a:defRPr/>
            </a:pPr>
            <a:fld id="{62E667FC-6BE8-DB4E-8286-BB807CCEEF38}" type="datetimeFigureOut">
              <a:rPr lang="en-US"/>
              <a:pPr>
                <a:defRPr/>
              </a:pPr>
              <a:t>3/14/23</a:t>
            </a:fld>
            <a:endParaRPr lang="en-US"/>
          </a:p>
        </p:txBody>
      </p:sp>
      <p:sp>
        <p:nvSpPr>
          <p:cNvPr id="3" name="Footer Placeholder 4">
            <a:extLst>
              <a:ext uri="{FF2B5EF4-FFF2-40B4-BE49-F238E27FC236}">
                <a16:creationId xmlns:a16="http://schemas.microsoft.com/office/drawing/2014/main" id="{7A719B71-E367-AA50-2CA2-9DB93F639EBD}"/>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6863C74-3666-80A7-39B3-A27DC97A5C74}"/>
              </a:ext>
            </a:extLst>
          </p:cNvPr>
          <p:cNvSpPr>
            <a:spLocks noGrp="1"/>
          </p:cNvSpPr>
          <p:nvPr>
            <p:ph type="sldNum" sz="quarter" idx="12"/>
            <p:custDataLst>
              <p:tags r:id="rId3"/>
            </p:custDataLst>
          </p:nvPr>
        </p:nvSpPr>
        <p:spPr/>
        <p:txBody>
          <a:bodyPr/>
          <a:lstStyle>
            <a:lvl1pPr>
              <a:defRPr/>
            </a:lvl1pPr>
          </a:lstStyle>
          <a:p>
            <a:pPr>
              <a:defRPr/>
            </a:pPr>
            <a:fld id="{6015F847-A74A-B84C-A4D6-F0CF1951269C}" type="slidenum">
              <a:rPr lang="en-US" altLang="en-US"/>
              <a:pPr>
                <a:defRPr/>
              </a:pPr>
              <a:t>‹#›</a:t>
            </a:fld>
            <a:endParaRPr lang="en-US" altLang="en-US"/>
          </a:p>
        </p:txBody>
      </p:sp>
    </p:spTree>
    <p:extLst>
      <p:ext uri="{BB962C8B-B14F-4D97-AF65-F5344CB8AC3E}">
        <p14:creationId xmlns:p14="http://schemas.microsoft.com/office/powerpoint/2010/main" val="402832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73DE49F-3190-4037-B664-0778F03BC2E4}"/>
              </a:ext>
            </a:extLst>
          </p:cNvPr>
          <p:cNvSpPr>
            <a:spLocks noGrp="1"/>
          </p:cNvSpPr>
          <p:nvPr>
            <p:ph type="dt" sz="half" idx="10"/>
            <p:custDataLst>
              <p:tags r:id="rId1"/>
            </p:custDataLst>
          </p:nvPr>
        </p:nvSpPr>
        <p:spPr/>
        <p:txBody>
          <a:bodyPr/>
          <a:lstStyle>
            <a:lvl1pPr>
              <a:defRPr/>
            </a:lvl1pPr>
          </a:lstStyle>
          <a:p>
            <a:pPr>
              <a:defRPr/>
            </a:pPr>
            <a:fld id="{CF1C22B8-6854-7A49-A0A8-5B207A1B5187}" type="datetimeFigureOut">
              <a:rPr lang="en-US"/>
              <a:pPr>
                <a:defRPr/>
              </a:pPr>
              <a:t>3/14/23</a:t>
            </a:fld>
            <a:endParaRPr lang="en-US"/>
          </a:p>
        </p:txBody>
      </p:sp>
      <p:sp>
        <p:nvSpPr>
          <p:cNvPr id="6" name="Footer Placeholder 4">
            <a:extLst>
              <a:ext uri="{FF2B5EF4-FFF2-40B4-BE49-F238E27FC236}">
                <a16:creationId xmlns:a16="http://schemas.microsoft.com/office/drawing/2014/main" id="{6C3F30ED-0EAB-023F-8C0C-46485470939C}"/>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7F0F2B-7A04-5E87-2CE7-824FB2E08832}"/>
              </a:ext>
            </a:extLst>
          </p:cNvPr>
          <p:cNvSpPr>
            <a:spLocks noGrp="1"/>
          </p:cNvSpPr>
          <p:nvPr>
            <p:ph type="sldNum" sz="quarter" idx="12"/>
            <p:custDataLst>
              <p:tags r:id="rId3"/>
            </p:custDataLst>
          </p:nvPr>
        </p:nvSpPr>
        <p:spPr/>
        <p:txBody>
          <a:bodyPr/>
          <a:lstStyle>
            <a:lvl1pPr>
              <a:defRPr/>
            </a:lvl1pPr>
          </a:lstStyle>
          <a:p>
            <a:pPr>
              <a:defRPr/>
            </a:pPr>
            <a:fld id="{BFF36BAC-9E3F-FE44-B827-1A3B3C3C6901}" type="slidenum">
              <a:rPr lang="en-US" altLang="en-US"/>
              <a:pPr>
                <a:defRPr/>
              </a:pPr>
              <a:t>‹#›</a:t>
            </a:fld>
            <a:endParaRPr lang="en-US" altLang="en-US"/>
          </a:p>
        </p:txBody>
      </p:sp>
    </p:spTree>
    <p:extLst>
      <p:ext uri="{BB962C8B-B14F-4D97-AF65-F5344CB8AC3E}">
        <p14:creationId xmlns:p14="http://schemas.microsoft.com/office/powerpoint/2010/main" val="323932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3CE8410-47AA-1764-2AB8-47C7475F0AFA}"/>
              </a:ext>
            </a:extLst>
          </p:cNvPr>
          <p:cNvSpPr>
            <a:spLocks noGrp="1"/>
          </p:cNvSpPr>
          <p:nvPr>
            <p:ph type="dt" sz="half" idx="10"/>
            <p:custDataLst>
              <p:tags r:id="rId1"/>
            </p:custDataLst>
          </p:nvPr>
        </p:nvSpPr>
        <p:spPr/>
        <p:txBody>
          <a:bodyPr/>
          <a:lstStyle>
            <a:lvl1pPr>
              <a:defRPr/>
            </a:lvl1pPr>
          </a:lstStyle>
          <a:p>
            <a:pPr>
              <a:defRPr/>
            </a:pPr>
            <a:fld id="{FA37FCD5-49D6-6640-B0EE-10C8B8CB82EC}" type="datetimeFigureOut">
              <a:rPr lang="en-US"/>
              <a:pPr>
                <a:defRPr/>
              </a:pPr>
              <a:t>3/14/23</a:t>
            </a:fld>
            <a:endParaRPr lang="en-US"/>
          </a:p>
        </p:txBody>
      </p:sp>
      <p:sp>
        <p:nvSpPr>
          <p:cNvPr id="6" name="Footer Placeholder 4">
            <a:extLst>
              <a:ext uri="{FF2B5EF4-FFF2-40B4-BE49-F238E27FC236}">
                <a16:creationId xmlns:a16="http://schemas.microsoft.com/office/drawing/2014/main" id="{31C97EAC-9665-F21A-5B18-4F59D01D13DA}"/>
              </a:ext>
            </a:extLst>
          </p:cNvPr>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39AEC8-6741-A887-933B-745654A53A64}"/>
              </a:ext>
            </a:extLst>
          </p:cNvPr>
          <p:cNvSpPr>
            <a:spLocks noGrp="1"/>
          </p:cNvSpPr>
          <p:nvPr>
            <p:ph type="sldNum" sz="quarter" idx="12"/>
            <p:custDataLst>
              <p:tags r:id="rId3"/>
            </p:custDataLst>
          </p:nvPr>
        </p:nvSpPr>
        <p:spPr/>
        <p:txBody>
          <a:bodyPr/>
          <a:lstStyle>
            <a:lvl1pPr>
              <a:defRPr/>
            </a:lvl1pPr>
          </a:lstStyle>
          <a:p>
            <a:pPr>
              <a:defRPr/>
            </a:pPr>
            <a:fld id="{09084CF9-F2DB-DB43-AF7A-0DE9B478BD2B}" type="slidenum">
              <a:rPr lang="en-US" altLang="en-US"/>
              <a:pPr>
                <a:defRPr/>
              </a:pPr>
              <a:t>‹#›</a:t>
            </a:fld>
            <a:endParaRPr lang="en-US" altLang="en-US"/>
          </a:p>
        </p:txBody>
      </p:sp>
    </p:spTree>
    <p:extLst>
      <p:ext uri="{BB962C8B-B14F-4D97-AF65-F5344CB8AC3E}">
        <p14:creationId xmlns:p14="http://schemas.microsoft.com/office/powerpoint/2010/main" val="84581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44.xml"/><Relationship Id="rId2" Type="http://schemas.openxmlformats.org/officeDocument/2006/relationships/slideLayout" Target="../slideLayouts/slideLayout13.xml"/><Relationship Id="rId16" Type="http://schemas.openxmlformats.org/officeDocument/2006/relationships/tags" Target="../tags/tag4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4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6558162-603B-2DA9-18FC-F84D99C9C61D}"/>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D00F241-C75B-381B-8486-4AE08CBB72FE}"/>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7A7349-5FC4-38FD-F28C-2E434EA71F5D}"/>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543F6F6-F2E4-5544-BD70-9E271B59CFC6}" type="datetimeFigureOut">
              <a:rPr lang="en-US"/>
              <a:pPr>
                <a:defRPr/>
              </a:pPr>
              <a:t>3/14/23</a:t>
            </a:fld>
            <a:endParaRPr lang="en-US"/>
          </a:p>
        </p:txBody>
      </p:sp>
      <p:sp>
        <p:nvSpPr>
          <p:cNvPr id="5" name="Footer Placeholder 4">
            <a:extLst>
              <a:ext uri="{FF2B5EF4-FFF2-40B4-BE49-F238E27FC236}">
                <a16:creationId xmlns:a16="http://schemas.microsoft.com/office/drawing/2014/main" id="{AE847C43-AA42-5272-AFD9-1723C3ACCD69}"/>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5C72011-2798-6528-5E6D-2101D6658915}"/>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7792C8C-F5A9-8248-AB19-65A5F70BF3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D8AF74B-D86A-014D-328A-8995D7535C04}"/>
              </a:ext>
            </a:extLst>
          </p:cNvPr>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D8938E9-D308-1D5D-891F-37C3BCC111BB}"/>
              </a:ext>
            </a:extLst>
          </p:cNvPr>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E4F72EA-80EA-C5D3-E400-58118F8AB357}"/>
              </a:ext>
            </a:extLst>
          </p:cNvPr>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295955-4DFD-E143-910B-2790027DFEEA}" type="datetimeFigureOut">
              <a:rPr lang="en-US"/>
              <a:pPr>
                <a:defRPr/>
              </a:pPr>
              <a:t>3/14/23</a:t>
            </a:fld>
            <a:endParaRPr lang="en-US"/>
          </a:p>
        </p:txBody>
      </p:sp>
      <p:sp>
        <p:nvSpPr>
          <p:cNvPr id="5" name="Footer Placeholder 4">
            <a:extLst>
              <a:ext uri="{FF2B5EF4-FFF2-40B4-BE49-F238E27FC236}">
                <a16:creationId xmlns:a16="http://schemas.microsoft.com/office/drawing/2014/main" id="{D954DD68-8806-0246-2BCE-134D86D819C4}"/>
              </a:ext>
            </a:extLst>
          </p:cNvPr>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49B81B-62A0-6CC6-BE42-DFC2B90C5901}"/>
              </a:ext>
            </a:extLst>
          </p:cNvPr>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46CBD03-DCAC-A044-A1BF-ADE10A05E4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0.xml"/><Relationship Id="rId7" Type="http://schemas.openxmlformats.org/officeDocument/2006/relationships/notesSlide" Target="../notesSlides/notesSlide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4.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19.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0.xml"/><Relationship Id="rId7" Type="http://schemas.openxmlformats.org/officeDocument/2006/relationships/image" Target="../media/image23.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24.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21.xml"/><Relationship Id="rId5" Type="http://schemas.openxmlformats.org/officeDocument/2006/relationships/image" Target="../media/image26.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5.xml"/><Relationship Id="rId7"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4.jpeg"/><Relationship Id="rId4" Type="http://schemas.openxmlformats.org/officeDocument/2006/relationships/tags" Target="../tags/tag86.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26.xml"/><Relationship Id="rId7" Type="http://schemas.openxmlformats.org/officeDocument/2006/relationships/hyperlink" Target="https://northcentral.sare.org/"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0.xml"/><Relationship Id="rId5" Type="http://schemas.openxmlformats.org/officeDocument/2006/relationships/slideLayout" Target="../slideLayouts/slideLayout4.xml"/><Relationship Id="rId4" Type="http://schemas.openxmlformats.org/officeDocument/2006/relationships/tags" Target="../tags/tag127.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1.xml"/><Relationship Id="rId7" Type="http://schemas.openxmlformats.org/officeDocument/2006/relationships/image" Target="../media/image5.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9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5.xml"/><Relationship Id="rId7" Type="http://schemas.openxmlformats.org/officeDocument/2006/relationships/image" Target="../media/image7.jpe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9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99.xml"/><Relationship Id="rId7"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image" Target="../media/image9.jpeg"/><Relationship Id="rId4" Type="http://schemas.openxmlformats.org/officeDocument/2006/relationships/tags" Target="../tags/tag100.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0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6.xml"/><Relationship Id="rId7" Type="http://schemas.openxmlformats.org/officeDocument/2006/relationships/image" Target="../media/image11.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107.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73D0-87E0-2B0A-A994-E306AECB9AE3}"/>
              </a:ext>
            </a:extLst>
          </p:cNvPr>
          <p:cNvSpPr>
            <a:spLocks noGrp="1"/>
          </p:cNvSpPr>
          <p:nvPr>
            <p:ph type="title"/>
            <p:custDataLst>
              <p:tags r:id="rId2"/>
            </p:custDataLst>
          </p:nvPr>
        </p:nvSpPr>
        <p:spPr>
          <a:xfrm>
            <a:off x="4800600" y="563563"/>
            <a:ext cx="2438400" cy="731837"/>
          </a:xfrm>
        </p:spPr>
        <p:txBody>
          <a:bodyPr rtlCol="0">
            <a:normAutofit fontScale="90000"/>
          </a:bodyPr>
          <a:lstStyle/>
          <a:p>
            <a:pPr eaLnBrk="1" fontAlgn="auto" hangingPunct="1">
              <a:spcAft>
                <a:spcPts val="0"/>
              </a:spcAft>
              <a:defRPr/>
            </a:pPr>
            <a:r>
              <a:rPr lang="en-US" dirty="0">
                <a:solidFill>
                  <a:schemeClr val="bg1"/>
                </a:solidFill>
              </a:rPr>
              <a:t>Introduction</a:t>
            </a:r>
          </a:p>
        </p:txBody>
      </p:sp>
      <p:pic>
        <p:nvPicPr>
          <p:cNvPr id="5123" name="Picture 8" descr="221053460_abram kaplan5 (nc-lw).jpg">
            <a:extLst>
              <a:ext uri="{FF2B5EF4-FFF2-40B4-BE49-F238E27FC236}">
                <a16:creationId xmlns:a16="http://schemas.microsoft.com/office/drawing/2014/main" id="{E22C8525-C9A1-81DE-EFE7-4603C8E1A5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0"/>
            <a:ext cx="8478837"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a:extLst>
              <a:ext uri="{FF2B5EF4-FFF2-40B4-BE49-F238E27FC236}">
                <a16:creationId xmlns:a16="http://schemas.microsoft.com/office/drawing/2014/main" id="{D57A5E9B-37AD-0EFB-26A8-AD29A72A976E}"/>
              </a:ext>
            </a:extLst>
          </p:cNvPr>
          <p:cNvSpPr>
            <a:spLocks noGrp="1" noChangeArrowheads="1"/>
          </p:cNvSpPr>
          <p:nvPr>
            <p:ph sz="half" idx="1"/>
            <p:custDataLst>
              <p:tags r:id="rId3"/>
            </p:custDataLst>
          </p:nvPr>
        </p:nvSpPr>
        <p:spPr/>
        <p:txBody>
          <a:bodyPr/>
          <a:lstStyle/>
          <a:p>
            <a:pPr eaLnBrk="1" hangingPunct="1">
              <a:buFont typeface="Wingdings" pitchFamily="2" charset="2"/>
              <a:buNone/>
            </a:pPr>
            <a:r>
              <a:rPr lang="en-US" altLang="en-US"/>
              <a:t>   </a:t>
            </a:r>
          </a:p>
          <a:p>
            <a:pPr eaLnBrk="1" hangingPunct="1">
              <a:buFont typeface="Wingdings" pitchFamily="2" charset="2"/>
              <a:buNone/>
            </a:pPr>
            <a:endParaRPr lang="en-US" altLang="en-US"/>
          </a:p>
          <a:p>
            <a:pPr eaLnBrk="1" hangingPunct="1"/>
            <a:endParaRPr lang="en-US" altLang="en-US"/>
          </a:p>
        </p:txBody>
      </p:sp>
      <p:pic>
        <p:nvPicPr>
          <p:cNvPr id="5125" name="Picture 6" descr="SARE_NorthCentral_RGB">
            <a:extLst>
              <a:ext uri="{FF2B5EF4-FFF2-40B4-BE49-F238E27FC236}">
                <a16:creationId xmlns:a16="http://schemas.microsoft.com/office/drawing/2014/main" id="{62BA69ED-4F09-44B0-AE26-4FF1633EE9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1295400"/>
            <a:ext cx="312420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7">
            <a:extLst>
              <a:ext uri="{FF2B5EF4-FFF2-40B4-BE49-F238E27FC236}">
                <a16:creationId xmlns:a16="http://schemas.microsoft.com/office/drawing/2014/main" id="{5D3370C1-E65B-1F6A-3C7C-8AE32AE95631}"/>
              </a:ext>
            </a:extLst>
          </p:cNvPr>
          <p:cNvSpPr txBox="1">
            <a:spLocks noChangeArrowheads="1"/>
          </p:cNvSpPr>
          <p:nvPr>
            <p:custDataLst>
              <p:tags r:id="rId4"/>
            </p:custDataLst>
          </p:nvPr>
        </p:nvSpPr>
        <p:spPr bwMode="auto">
          <a:xfrm>
            <a:off x="685800" y="4495800"/>
            <a:ext cx="3352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a:latin typeface="Trebuchet MS" panose="020B0703020202090204" pitchFamily="34" charset="0"/>
              </a:rPr>
              <a:t>NCR-SARE offices:</a:t>
            </a:r>
          </a:p>
          <a:p>
            <a:pPr algn="ctr" eaLnBrk="1" hangingPunct="1">
              <a:spcBef>
                <a:spcPct val="0"/>
              </a:spcBef>
              <a:buFontTx/>
              <a:buNone/>
            </a:pPr>
            <a:endParaRPr lang="en-US" altLang="en-US" sz="800">
              <a:latin typeface="Trebuchet MS" panose="020B0703020202090204" pitchFamily="34" charset="0"/>
            </a:endParaRPr>
          </a:p>
          <a:p>
            <a:pPr algn="ctr" eaLnBrk="1" hangingPunct="1">
              <a:spcBef>
                <a:spcPct val="0"/>
              </a:spcBef>
              <a:buFontTx/>
              <a:buNone/>
            </a:pPr>
            <a:r>
              <a:rPr lang="en-US" altLang="en-US" sz="2000">
                <a:latin typeface="Trebuchet MS" panose="020B0703020202090204" pitchFamily="34" charset="0"/>
              </a:rPr>
              <a:t>University of Minnesota</a:t>
            </a:r>
          </a:p>
          <a:p>
            <a:pPr algn="ctr" eaLnBrk="1" hangingPunct="1">
              <a:spcBef>
                <a:spcPct val="0"/>
              </a:spcBef>
              <a:buFontTx/>
              <a:buNone/>
            </a:pPr>
            <a:r>
              <a:rPr lang="en-US" altLang="en-US" sz="2000">
                <a:latin typeface="Trebuchet MS" panose="020B0703020202090204" pitchFamily="34" charset="0"/>
              </a:rPr>
              <a:t>University of Missouri</a:t>
            </a:r>
          </a:p>
          <a:p>
            <a:pPr algn="ctr" eaLnBrk="1" hangingPunct="1">
              <a:spcBef>
                <a:spcPct val="0"/>
              </a:spcBef>
              <a:buFontTx/>
              <a:buNone/>
            </a:pPr>
            <a:r>
              <a:rPr lang="en-US" altLang="en-US" sz="2000">
                <a:latin typeface="Trebuchet MS" panose="020B0703020202090204" pitchFamily="34" charset="0"/>
              </a:rPr>
              <a:t>Lincoln University in Missouri</a:t>
            </a:r>
          </a:p>
        </p:txBody>
      </p:sp>
      <p:sp>
        <p:nvSpPr>
          <p:cNvPr id="5127" name="TextBox 5">
            <a:extLst>
              <a:ext uri="{FF2B5EF4-FFF2-40B4-BE49-F238E27FC236}">
                <a16:creationId xmlns:a16="http://schemas.microsoft.com/office/drawing/2014/main" id="{DABF7BDF-AD56-7758-23C6-9380E5F8050D}"/>
              </a:ext>
            </a:extLst>
          </p:cNvPr>
          <p:cNvSpPr txBox="1">
            <a:spLocks noChangeArrowheads="1"/>
          </p:cNvSpPr>
          <p:nvPr>
            <p:custDataLst>
              <p:tags r:id="rId5"/>
            </p:custDataLst>
          </p:nvPr>
        </p:nvSpPr>
        <p:spPr bwMode="auto">
          <a:xfrm>
            <a:off x="4800600" y="64770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Abram Kaplan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26BE0C6E-DE72-8B6F-9E35-E778D4CEB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17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Down Arrow 2">
            <a:extLst>
              <a:ext uri="{FF2B5EF4-FFF2-40B4-BE49-F238E27FC236}">
                <a16:creationId xmlns:a16="http://schemas.microsoft.com/office/drawing/2014/main" id="{E203A144-30A9-3477-5CC9-BD81ECAC7D1E}"/>
              </a:ext>
            </a:extLst>
          </p:cNvPr>
          <p:cNvSpPr/>
          <p:nvPr/>
        </p:nvSpPr>
        <p:spPr>
          <a:xfrm rot="5400000">
            <a:off x="2837656" y="2343944"/>
            <a:ext cx="484188"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0F639B29-4344-0479-3ABE-4FE84E57FDB4}"/>
              </a:ext>
            </a:extLst>
          </p:cNvPr>
          <p:cNvPicPr>
            <a:picLocks noChangeAspect="1"/>
          </p:cNvPicPr>
          <p:nvPr/>
        </p:nvPicPr>
        <p:blipFill>
          <a:blip r:embed="rId3">
            <a:extLst>
              <a:ext uri="{28A0092B-C50C-407E-A947-70E740481C1C}">
                <a14:useLocalDpi xmlns:a14="http://schemas.microsoft.com/office/drawing/2010/main" val="0"/>
              </a:ext>
            </a:extLst>
          </a:blip>
          <a:srcRect l="13942" t="7179" r="13622" b="6410"/>
          <a:stretch>
            <a:fillRect/>
          </a:stretch>
        </p:blipFill>
        <p:spPr bwMode="auto">
          <a:xfrm>
            <a:off x="381000" y="304800"/>
            <a:ext cx="8610600" cy="64198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own Arrow 1">
            <a:extLst>
              <a:ext uri="{FF2B5EF4-FFF2-40B4-BE49-F238E27FC236}">
                <a16:creationId xmlns:a16="http://schemas.microsoft.com/office/drawing/2014/main" id="{82181A4D-F60F-A18B-88F6-21C7C9D700B5}"/>
              </a:ext>
            </a:extLst>
          </p:cNvPr>
          <p:cNvSpPr/>
          <p:nvPr/>
        </p:nvSpPr>
        <p:spPr>
          <a:xfrm rot="3212921">
            <a:off x="1908175" y="427038"/>
            <a:ext cx="419100"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167547C7-C514-A0B6-3B44-DC37345065BE}"/>
              </a:ext>
            </a:extLst>
          </p:cNvPr>
          <p:cNvPicPr>
            <a:picLocks noChangeAspect="1"/>
          </p:cNvPicPr>
          <p:nvPr/>
        </p:nvPicPr>
        <p:blipFill>
          <a:blip r:embed="rId6">
            <a:extLst>
              <a:ext uri="{28A0092B-C50C-407E-A947-70E740481C1C}">
                <a14:useLocalDpi xmlns:a14="http://schemas.microsoft.com/office/drawing/2010/main" val="0"/>
              </a:ext>
            </a:extLst>
          </a:blip>
          <a:srcRect l="14104" t="7178" r="16347" b="7948"/>
          <a:stretch>
            <a:fillRect/>
          </a:stretch>
        </p:blipFill>
        <p:spPr bwMode="auto">
          <a:xfrm>
            <a:off x="276225" y="152400"/>
            <a:ext cx="8391525" cy="6400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1" name="Picture 2">
            <a:extLst>
              <a:ext uri="{FF2B5EF4-FFF2-40B4-BE49-F238E27FC236}">
                <a16:creationId xmlns:a16="http://schemas.microsoft.com/office/drawing/2014/main" id="{74F26C80-FBD2-B69A-D13F-71668FA91A6F}"/>
              </a:ext>
            </a:extLst>
          </p:cNvPr>
          <p:cNvPicPr>
            <a:picLocks noChangeAspect="1"/>
          </p:cNvPicPr>
          <p:nvPr/>
        </p:nvPicPr>
        <p:blipFill>
          <a:blip r:embed="rId7">
            <a:extLst>
              <a:ext uri="{28A0092B-C50C-407E-A947-70E740481C1C}">
                <a14:useLocalDpi xmlns:a14="http://schemas.microsoft.com/office/drawing/2010/main" val="0"/>
              </a:ext>
            </a:extLst>
          </a:blip>
          <a:srcRect l="13783" t="6923" r="58173" b="65897"/>
          <a:stretch>
            <a:fillRect/>
          </a:stretch>
        </p:blipFill>
        <p:spPr bwMode="auto">
          <a:xfrm>
            <a:off x="4364038" y="3200400"/>
            <a:ext cx="4303712" cy="2606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2" name="Right Arrow 6">
            <a:extLst>
              <a:ext uri="{FF2B5EF4-FFF2-40B4-BE49-F238E27FC236}">
                <a16:creationId xmlns:a16="http://schemas.microsoft.com/office/drawing/2014/main" id="{66D8336D-4034-8A64-AFEF-34C950B85DD8}"/>
              </a:ext>
            </a:extLst>
          </p:cNvPr>
          <p:cNvSpPr>
            <a:spLocks noChangeArrowheads="1"/>
          </p:cNvSpPr>
          <p:nvPr>
            <p:custDataLst>
              <p:tags r:id="rId1"/>
            </p:custDataLst>
          </p:nvPr>
        </p:nvSpPr>
        <p:spPr bwMode="auto">
          <a:xfrm rot="9776313" flipV="1">
            <a:off x="2906713" y="3652838"/>
            <a:ext cx="976312" cy="381000"/>
          </a:xfrm>
          <a:prstGeom prst="rightArrow">
            <a:avLst>
              <a:gd name="adj1" fmla="val 50000"/>
              <a:gd name="adj2" fmla="val 49981"/>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7653" name="Right Arrow 6">
            <a:extLst>
              <a:ext uri="{FF2B5EF4-FFF2-40B4-BE49-F238E27FC236}">
                <a16:creationId xmlns:a16="http://schemas.microsoft.com/office/drawing/2014/main" id="{EF7858AF-7C11-F183-8848-B8665F4BEFCF}"/>
              </a:ext>
            </a:extLst>
          </p:cNvPr>
          <p:cNvSpPr>
            <a:spLocks noChangeArrowheads="1"/>
          </p:cNvSpPr>
          <p:nvPr>
            <p:custDataLst>
              <p:tags r:id="rId2"/>
            </p:custDataLst>
          </p:nvPr>
        </p:nvSpPr>
        <p:spPr bwMode="auto">
          <a:xfrm rot="9769595" flipV="1">
            <a:off x="1168400" y="5973763"/>
            <a:ext cx="976313" cy="320675"/>
          </a:xfrm>
          <a:prstGeom prst="rightArrow">
            <a:avLst>
              <a:gd name="adj1" fmla="val 50000"/>
              <a:gd name="adj2" fmla="val 5001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7654" name="Right Arrow 6">
            <a:extLst>
              <a:ext uri="{FF2B5EF4-FFF2-40B4-BE49-F238E27FC236}">
                <a16:creationId xmlns:a16="http://schemas.microsoft.com/office/drawing/2014/main" id="{A0908FFC-D18E-A45B-2ABD-F957FCC9C91C}"/>
              </a:ext>
            </a:extLst>
          </p:cNvPr>
          <p:cNvSpPr>
            <a:spLocks noChangeArrowheads="1"/>
          </p:cNvSpPr>
          <p:nvPr>
            <p:custDataLst>
              <p:tags r:id="rId3"/>
            </p:custDataLst>
          </p:nvPr>
        </p:nvSpPr>
        <p:spPr bwMode="auto">
          <a:xfrm rot="10800000" flipV="1">
            <a:off x="5029200" y="5105400"/>
            <a:ext cx="976313" cy="304800"/>
          </a:xfrm>
          <a:prstGeom prst="rightArrow">
            <a:avLst>
              <a:gd name="adj1" fmla="val 50000"/>
              <a:gd name="adj2" fmla="val 4997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80B9462A-3CE2-2290-3806-DCF014E4C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534400" cy="548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850C7F79-AF13-B821-DAF1-6A4E9F671D23}"/>
              </a:ext>
            </a:extLst>
          </p:cNvPr>
          <p:cNvSpPr/>
          <p:nvPr/>
        </p:nvSpPr>
        <p:spPr>
          <a:xfrm rot="5645934">
            <a:off x="4040187" y="536576"/>
            <a:ext cx="390525"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EED2DB00-17CE-2400-EA2B-2B764B263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10600" cy="624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1">
            <a:extLst>
              <a:ext uri="{FF2B5EF4-FFF2-40B4-BE49-F238E27FC236}">
                <a16:creationId xmlns:a16="http://schemas.microsoft.com/office/drawing/2014/main" id="{3B2CDABF-4268-8A1D-BC2E-3DBB11F702D2}"/>
              </a:ext>
            </a:extLst>
          </p:cNvPr>
          <p:cNvPicPr>
            <a:picLocks noChangeAspect="1"/>
          </p:cNvPicPr>
          <p:nvPr/>
        </p:nvPicPr>
        <p:blipFill>
          <a:blip r:embed="rId4">
            <a:extLst>
              <a:ext uri="{28A0092B-C50C-407E-A947-70E740481C1C}">
                <a14:useLocalDpi xmlns:a14="http://schemas.microsoft.com/office/drawing/2010/main" val="0"/>
              </a:ext>
            </a:extLst>
          </a:blip>
          <a:srcRect l="12981" t="17693" r="22437" b="66154"/>
          <a:stretch>
            <a:fillRect/>
          </a:stretch>
        </p:blipFill>
        <p:spPr bwMode="auto">
          <a:xfrm>
            <a:off x="2455863" y="5562600"/>
            <a:ext cx="6335712" cy="990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Arrow: Left 4">
            <a:extLst>
              <a:ext uri="{FF2B5EF4-FFF2-40B4-BE49-F238E27FC236}">
                <a16:creationId xmlns:a16="http://schemas.microsoft.com/office/drawing/2014/main" id="{468D5292-BDC5-BA73-9136-6ADBE35064DC}"/>
              </a:ext>
            </a:extLst>
          </p:cNvPr>
          <p:cNvSpPr/>
          <p:nvPr/>
        </p:nvSpPr>
        <p:spPr>
          <a:xfrm>
            <a:off x="3124200" y="5573713"/>
            <a:ext cx="977900" cy="4841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49" name="Picture 5">
            <a:extLst>
              <a:ext uri="{FF2B5EF4-FFF2-40B4-BE49-F238E27FC236}">
                <a16:creationId xmlns:a16="http://schemas.microsoft.com/office/drawing/2014/main" id="{A703744C-40C3-D982-C84D-499615057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981" t="17693" r="22437" b="66154"/>
          <a:stretch>
            <a:fillRect/>
          </a:stretch>
        </p:blipFill>
        <p:spPr bwMode="auto">
          <a:xfrm>
            <a:off x="2652713" y="3128963"/>
            <a:ext cx="3838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Screen Clipping">
            <a:extLst>
              <a:ext uri="{FF2B5EF4-FFF2-40B4-BE49-F238E27FC236}">
                <a16:creationId xmlns:a16="http://schemas.microsoft.com/office/drawing/2014/main" id="{E8E0527E-8C1B-730F-602A-8018BC542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a:extLst>
              <a:ext uri="{FF2B5EF4-FFF2-40B4-BE49-F238E27FC236}">
                <a16:creationId xmlns:a16="http://schemas.microsoft.com/office/drawing/2014/main" id="{DDB59884-4537-3ED8-AA10-84D7242DA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0"/>
            <a:ext cx="8610600" cy="685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6" name="Right Arrow 6">
            <a:extLst>
              <a:ext uri="{FF2B5EF4-FFF2-40B4-BE49-F238E27FC236}">
                <a16:creationId xmlns:a16="http://schemas.microsoft.com/office/drawing/2014/main" id="{4CD24883-6244-6FE2-381F-B4F7759FCBC6}"/>
              </a:ext>
            </a:extLst>
          </p:cNvPr>
          <p:cNvSpPr>
            <a:spLocks noChangeArrowheads="1"/>
          </p:cNvSpPr>
          <p:nvPr>
            <p:custDataLst>
              <p:tags r:id="rId2"/>
            </p:custDataLst>
          </p:nvPr>
        </p:nvSpPr>
        <p:spPr bwMode="auto">
          <a:xfrm rot="10800000">
            <a:off x="1295400" y="4724400"/>
            <a:ext cx="749300" cy="466725"/>
          </a:xfrm>
          <a:prstGeom prst="rightArrow">
            <a:avLst>
              <a:gd name="adj1" fmla="val 50000"/>
              <a:gd name="adj2" fmla="val 50029"/>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Screen Clipping">
            <a:extLst>
              <a:ext uri="{FF2B5EF4-FFF2-40B4-BE49-F238E27FC236}">
                <a16:creationId xmlns:a16="http://schemas.microsoft.com/office/drawing/2014/main" id="{A8F006A0-038D-5CD5-CC40-BD4ED96371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3638" y="77788"/>
            <a:ext cx="6710362" cy="6780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3" descr="Screen Clipping">
            <a:extLst>
              <a:ext uri="{FF2B5EF4-FFF2-40B4-BE49-F238E27FC236}">
                <a16:creationId xmlns:a16="http://schemas.microsoft.com/office/drawing/2014/main" id="{05BCC913-68A8-2E6A-528A-2433D7FD66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ight Arrow 8">
            <a:extLst>
              <a:ext uri="{FF2B5EF4-FFF2-40B4-BE49-F238E27FC236}">
                <a16:creationId xmlns:a16="http://schemas.microsoft.com/office/drawing/2014/main" id="{9B15C1EB-3021-14FF-0C65-D80930EE5CE2}"/>
              </a:ext>
            </a:extLst>
          </p:cNvPr>
          <p:cNvSpPr>
            <a:spLocks noChangeArrowheads="1"/>
          </p:cNvSpPr>
          <p:nvPr>
            <p:custDataLst>
              <p:tags r:id="rId2"/>
            </p:custDataLst>
          </p:nvPr>
        </p:nvSpPr>
        <p:spPr bwMode="auto">
          <a:xfrm rot="1735834">
            <a:off x="7096125" y="6099175"/>
            <a:ext cx="976313" cy="381000"/>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35845" name="Picture 9">
            <a:extLst>
              <a:ext uri="{FF2B5EF4-FFF2-40B4-BE49-F238E27FC236}">
                <a16:creationId xmlns:a16="http://schemas.microsoft.com/office/drawing/2014/main" id="{FCDB1F86-FE15-9F28-F1B7-E84B28FE5F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106613"/>
            <a:ext cx="6646863" cy="47513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Right Arrow 6">
            <a:extLst>
              <a:ext uri="{FF2B5EF4-FFF2-40B4-BE49-F238E27FC236}">
                <a16:creationId xmlns:a16="http://schemas.microsoft.com/office/drawing/2014/main" id="{A9F9E359-B058-D772-EDE1-ABB593986B74}"/>
              </a:ext>
            </a:extLst>
          </p:cNvPr>
          <p:cNvSpPr>
            <a:spLocks noChangeArrowheads="1"/>
          </p:cNvSpPr>
          <p:nvPr>
            <p:custDataLst>
              <p:tags r:id="rId3"/>
            </p:custDataLst>
          </p:nvPr>
        </p:nvSpPr>
        <p:spPr bwMode="auto">
          <a:xfrm rot="170539">
            <a:off x="3662363" y="4806950"/>
            <a:ext cx="976312" cy="381000"/>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 name="Down Arrow 2">
            <a:extLst>
              <a:ext uri="{FF2B5EF4-FFF2-40B4-BE49-F238E27FC236}">
                <a16:creationId xmlns:a16="http://schemas.microsoft.com/office/drawing/2014/main" id="{9D54ED94-3921-70E8-1632-0090068368AA}"/>
              </a:ext>
            </a:extLst>
          </p:cNvPr>
          <p:cNvSpPr/>
          <p:nvPr/>
        </p:nvSpPr>
        <p:spPr>
          <a:xfrm rot="10191996">
            <a:off x="377825" y="2762250"/>
            <a:ext cx="271463" cy="660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Screen Clipping">
            <a:extLst>
              <a:ext uri="{FF2B5EF4-FFF2-40B4-BE49-F238E27FC236}">
                <a16:creationId xmlns:a16="http://schemas.microsoft.com/office/drawing/2014/main" id="{3F792AD8-92E4-C64C-9991-09F7CBDE9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Screen Clipping">
            <a:extLst>
              <a:ext uri="{FF2B5EF4-FFF2-40B4-BE49-F238E27FC236}">
                <a16:creationId xmlns:a16="http://schemas.microsoft.com/office/drawing/2014/main" id="{A1688027-78B1-43BC-ECF1-CECBAF9469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7500" y="1295400"/>
            <a:ext cx="8693150" cy="5030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own Arrow 1">
            <a:extLst>
              <a:ext uri="{FF2B5EF4-FFF2-40B4-BE49-F238E27FC236}">
                <a16:creationId xmlns:a16="http://schemas.microsoft.com/office/drawing/2014/main" id="{680EE505-8789-8CA5-2BCA-6C528B50A7F4}"/>
              </a:ext>
            </a:extLst>
          </p:cNvPr>
          <p:cNvSpPr/>
          <p:nvPr/>
        </p:nvSpPr>
        <p:spPr>
          <a:xfrm rot="4720077">
            <a:off x="4820444" y="2934494"/>
            <a:ext cx="485775" cy="979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a:extLst>
              <a:ext uri="{FF2B5EF4-FFF2-40B4-BE49-F238E27FC236}">
                <a16:creationId xmlns:a16="http://schemas.microsoft.com/office/drawing/2014/main" id="{C0CB2A43-71CE-1A84-7138-AFC8036C7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8348663" cy="5502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39" name="Picture 5">
            <a:extLst>
              <a:ext uri="{FF2B5EF4-FFF2-40B4-BE49-F238E27FC236}">
                <a16:creationId xmlns:a16="http://schemas.microsoft.com/office/drawing/2014/main" id="{DD47DA21-D72C-BEBC-5011-D3D0B529D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25" y="2262188"/>
            <a:ext cx="6619875" cy="4557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0" name="Right Arrow 6">
            <a:extLst>
              <a:ext uri="{FF2B5EF4-FFF2-40B4-BE49-F238E27FC236}">
                <a16:creationId xmlns:a16="http://schemas.microsoft.com/office/drawing/2014/main" id="{A9219580-BDC6-F54A-F95D-A46513116D67}"/>
              </a:ext>
            </a:extLst>
          </p:cNvPr>
          <p:cNvSpPr>
            <a:spLocks noChangeArrowheads="1"/>
          </p:cNvSpPr>
          <p:nvPr>
            <p:custDataLst>
              <p:tags r:id="rId1"/>
            </p:custDataLst>
          </p:nvPr>
        </p:nvSpPr>
        <p:spPr bwMode="auto">
          <a:xfrm rot="9076695">
            <a:off x="1185863" y="1192213"/>
            <a:ext cx="793750" cy="381000"/>
          </a:xfrm>
          <a:prstGeom prst="rightArrow">
            <a:avLst>
              <a:gd name="adj1" fmla="val 50000"/>
              <a:gd name="adj2" fmla="val 49904"/>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39941" name="Right Arrow 6">
            <a:extLst>
              <a:ext uri="{FF2B5EF4-FFF2-40B4-BE49-F238E27FC236}">
                <a16:creationId xmlns:a16="http://schemas.microsoft.com/office/drawing/2014/main" id="{C7296493-3C5C-480B-47CE-3AE260120D73}"/>
              </a:ext>
            </a:extLst>
          </p:cNvPr>
          <p:cNvSpPr>
            <a:spLocks noChangeArrowheads="1"/>
          </p:cNvSpPr>
          <p:nvPr>
            <p:custDataLst>
              <p:tags r:id="rId2"/>
            </p:custDataLst>
          </p:nvPr>
        </p:nvSpPr>
        <p:spPr bwMode="auto">
          <a:xfrm rot="-10479678">
            <a:off x="3559175" y="5094288"/>
            <a:ext cx="976313" cy="381000"/>
          </a:xfrm>
          <a:prstGeom prst="rightArrow">
            <a:avLst>
              <a:gd name="adj1" fmla="val 50000"/>
              <a:gd name="adj2" fmla="val 49957"/>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5EF4CB38-CE9F-1D0D-9A17-45ED23C91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229600" cy="594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a:extLst>
              <a:ext uri="{FF2B5EF4-FFF2-40B4-BE49-F238E27FC236}">
                <a16:creationId xmlns:a16="http://schemas.microsoft.com/office/drawing/2014/main" id="{088275D6-D707-27FA-39A1-DA4929D28E14}"/>
              </a:ext>
            </a:extLst>
          </p:cNvPr>
          <p:cNvSpPr>
            <a:spLocks noChangeArrowheads="1"/>
          </p:cNvSpPr>
          <p:nvPr>
            <p:custDataLst>
              <p:tags r:id="rId2"/>
            </p:custDataLst>
          </p:nvPr>
        </p:nvSpPr>
        <p:spPr bwMode="auto">
          <a:xfrm>
            <a:off x="0" y="0"/>
            <a:ext cx="5791200" cy="1828800"/>
          </a:xfrm>
          <a:prstGeom prst="rect">
            <a:avLst/>
          </a:prstGeom>
          <a:solidFill>
            <a:srgbClr val="BF7D1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2" name="Title 1">
            <a:extLst>
              <a:ext uri="{FF2B5EF4-FFF2-40B4-BE49-F238E27FC236}">
                <a16:creationId xmlns:a16="http://schemas.microsoft.com/office/drawing/2014/main" id="{47EE9909-CF77-FF11-4791-5C6A53B5B080}"/>
              </a:ext>
            </a:extLst>
          </p:cNvPr>
          <p:cNvSpPr>
            <a:spLocks noGrp="1"/>
          </p:cNvSpPr>
          <p:nvPr>
            <p:ph type="title"/>
            <p:custDataLst>
              <p:tags r:id="rId3"/>
            </p:custDataLst>
          </p:nvPr>
        </p:nvSpPr>
        <p:spPr>
          <a:xfrm>
            <a:off x="152400" y="274638"/>
            <a:ext cx="4419600" cy="792162"/>
          </a:xfrm>
        </p:spPr>
        <p:txBody>
          <a:bodyPr rtlCol="0">
            <a:normAutofit fontScale="90000"/>
          </a:bodyPr>
          <a:lstStyle/>
          <a:p>
            <a:pPr eaLnBrk="1" fontAlgn="auto" hangingPunct="1">
              <a:spcAft>
                <a:spcPts val="0"/>
              </a:spcAft>
              <a:defRPr/>
            </a:pPr>
            <a:br>
              <a:rPr lang="en-US" b="1" dirty="0">
                <a:solidFill>
                  <a:schemeClr val="bg1"/>
                </a:solidFill>
                <a:latin typeface="Trebuchet MS" pitchFamily="34" charset="0"/>
              </a:rPr>
            </a:br>
            <a:r>
              <a:rPr lang="en-US" b="1" dirty="0">
                <a:solidFill>
                  <a:schemeClr val="bg1"/>
                </a:solidFill>
                <a:latin typeface="Georgia" panose="02040502050405020303" pitchFamily="18" charset="0"/>
              </a:rPr>
              <a:t>Grant Finances</a:t>
            </a:r>
            <a:endParaRPr lang="en-US" dirty="0"/>
          </a:p>
        </p:txBody>
      </p:sp>
      <p:sp>
        <p:nvSpPr>
          <p:cNvPr id="7172" name="Text Box 3">
            <a:extLst>
              <a:ext uri="{FF2B5EF4-FFF2-40B4-BE49-F238E27FC236}">
                <a16:creationId xmlns:a16="http://schemas.microsoft.com/office/drawing/2014/main" id="{FCFAC9AA-ACA5-CD55-E121-381F6D88BDC9}"/>
              </a:ext>
            </a:extLst>
          </p:cNvPr>
          <p:cNvSpPr txBox="1">
            <a:spLocks noChangeArrowheads="1"/>
          </p:cNvSpPr>
          <p:nvPr>
            <p:custDataLst>
              <p:tags r:id="rId4"/>
            </p:custDataLst>
          </p:nvPr>
        </p:nvSpPr>
        <p:spPr bwMode="auto">
          <a:xfrm>
            <a:off x="38100" y="1828800"/>
            <a:ext cx="5775325" cy="429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600" b="1">
                <a:solidFill>
                  <a:srgbClr val="BF7D1B"/>
                </a:solidFill>
                <a:latin typeface="Trebuchet MS" panose="020B0703020202090204" pitchFamily="34" charset="0"/>
                <a:ea typeface="MS PGothic" panose="020B0600070205080204" pitchFamily="34" charset="-128"/>
              </a:rPr>
              <a:t>NCR-SARE Youth Educator Grant recipients receive grant funds in </a:t>
            </a:r>
          </a:p>
          <a:p>
            <a:pPr algn="ctr" eaLnBrk="1" hangingPunct="1">
              <a:lnSpc>
                <a:spcPct val="150000"/>
              </a:lnSpc>
              <a:spcBef>
                <a:spcPct val="0"/>
              </a:spcBef>
              <a:buFontTx/>
              <a:buNone/>
            </a:pPr>
            <a:r>
              <a:rPr lang="en-US" altLang="en-US" sz="2600" b="1">
                <a:solidFill>
                  <a:srgbClr val="BF7D1B"/>
                </a:solidFill>
                <a:latin typeface="Trebuchet MS" panose="020B0703020202090204" pitchFamily="34" charset="0"/>
                <a:ea typeface="MS PGothic" panose="020B0600070205080204" pitchFamily="34" charset="-128"/>
              </a:rPr>
              <a:t>2 payments: 75% at the start of the project, and a final payment of 25% when the final report is approved. The final payment is a reimbursement.</a:t>
            </a:r>
            <a:endParaRPr lang="en-US" altLang="en-US" sz="2400" b="1">
              <a:solidFill>
                <a:srgbClr val="BF7D1B"/>
              </a:solidFill>
              <a:latin typeface="Georgia" panose="02040502050405020303" pitchFamily="18" charset="0"/>
              <a:ea typeface="MS PGothic" panose="020B0600070205080204" pitchFamily="34" charset="-128"/>
            </a:endParaRPr>
          </a:p>
        </p:txBody>
      </p:sp>
      <p:sp>
        <p:nvSpPr>
          <p:cNvPr id="7173" name="TextBox 8">
            <a:extLst>
              <a:ext uri="{FF2B5EF4-FFF2-40B4-BE49-F238E27FC236}">
                <a16:creationId xmlns:a16="http://schemas.microsoft.com/office/drawing/2014/main" id="{1660BB0D-D47E-06F8-15DA-66D9E542B4C5}"/>
              </a:ext>
            </a:extLst>
          </p:cNvPr>
          <p:cNvSpPr txBox="1">
            <a:spLocks noChangeArrowheads="1"/>
          </p:cNvSpPr>
          <p:nvPr>
            <p:custDataLst>
              <p:tags r:id="rId5"/>
            </p:custDataLst>
          </p:nvPr>
        </p:nvSpPr>
        <p:spPr bwMode="auto">
          <a:xfrm>
            <a:off x="4797425" y="6437313"/>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by Sean McGovern	</a:t>
            </a:r>
          </a:p>
        </p:txBody>
      </p:sp>
      <p:pic>
        <p:nvPicPr>
          <p:cNvPr id="7174" name="Picture 9" descr="M:\SARE\Communications &amp; Outreach\Communications\Photos\Photos\Added to flickr\Photos by Joan Benjamin\FNC10-812, Rachel Jefferson, KS\IMG_1549 (Medium).JPG">
            <a:extLst>
              <a:ext uri="{FF2B5EF4-FFF2-40B4-BE49-F238E27FC236}">
                <a16:creationId xmlns:a16="http://schemas.microsoft.com/office/drawing/2014/main" id="{6F099DD4-85EA-B2E9-239D-B8C41F5018E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SARE_NorthCentral_CMYK">
            <a:extLst>
              <a:ext uri="{FF2B5EF4-FFF2-40B4-BE49-F238E27FC236}">
                <a16:creationId xmlns:a16="http://schemas.microsoft.com/office/drawing/2014/main" id="{6F65A7BE-3B5C-B4F3-C60E-BC8F0AFA75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2988" y="5510213"/>
            <a:ext cx="854075" cy="76993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A1A8A8C-20A9-F520-CA1B-056A9EA53AB1}"/>
              </a:ext>
            </a:extLst>
          </p:cNvPr>
          <p:cNvSpPr txBox="1"/>
          <p:nvPr>
            <p:custDataLst>
              <p:tags r:id="rId6"/>
            </p:custDataLst>
          </p:nvPr>
        </p:nvSpPr>
        <p:spPr>
          <a:xfrm>
            <a:off x="5940425" y="6470650"/>
            <a:ext cx="16764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85000"/>
                    <a:lumOff val="15000"/>
                  </a:schemeClr>
                </a:solidFill>
                <a:latin typeface="+mn-lt"/>
              </a:rPr>
              <a:t>photo credit: Joan Benjamin</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33AC-B029-2883-B31C-32EC210030BD}"/>
              </a:ext>
            </a:extLst>
          </p:cNvPr>
          <p:cNvSpPr>
            <a:spLocks noGrp="1"/>
          </p:cNvSpPr>
          <p:nvPr>
            <p:ph type="title"/>
            <p:custDataLst>
              <p:tags r:id="rId2"/>
            </p:custDataLst>
          </p:nvPr>
        </p:nvSpPr>
        <p:spPr>
          <a:xfrm>
            <a:off x="0" y="0"/>
            <a:ext cx="4519613" cy="2438400"/>
          </a:xfrm>
          <a:solidFill>
            <a:schemeClr val="accent3">
              <a:lumMod val="75000"/>
            </a:schemeClr>
          </a:solidFill>
        </p:spPr>
        <p:txBody>
          <a:bodyPr rtlCol="0">
            <a:normAutofit/>
          </a:bodyPr>
          <a:lstStyle/>
          <a:p>
            <a:pPr eaLnBrk="1" fontAlgn="auto" hangingPunct="1">
              <a:spcAft>
                <a:spcPts val="0"/>
              </a:spcAft>
              <a:defRPr/>
            </a:pPr>
            <a:r>
              <a:rPr lang="en-US" dirty="0">
                <a:solidFill>
                  <a:schemeClr val="accent2">
                    <a:lumMod val="20000"/>
                    <a:lumOff val="80000"/>
                  </a:schemeClr>
                </a:solidFill>
                <a:latin typeface="Georgia" panose="02040502050405020303" pitchFamily="18" charset="0"/>
              </a:rPr>
              <a:t>Good luck with your report!</a:t>
            </a:r>
          </a:p>
        </p:txBody>
      </p:sp>
      <p:sp>
        <p:nvSpPr>
          <p:cNvPr id="44035" name="TextBox 10">
            <a:extLst>
              <a:ext uri="{FF2B5EF4-FFF2-40B4-BE49-F238E27FC236}">
                <a16:creationId xmlns:a16="http://schemas.microsoft.com/office/drawing/2014/main" id="{FD382661-DAB6-1ACA-E3B2-D284193C2833}"/>
              </a:ext>
            </a:extLst>
          </p:cNvPr>
          <p:cNvSpPr txBox="1">
            <a:spLocks noChangeArrowheads="1"/>
          </p:cNvSpPr>
          <p:nvPr>
            <p:custDataLst>
              <p:tags r:id="rId3"/>
            </p:custDataLst>
          </p:nvPr>
        </p:nvSpPr>
        <p:spPr bwMode="auto">
          <a:xfrm>
            <a:off x="0" y="2438400"/>
            <a:ext cx="4519613" cy="4400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a:p>
            <a:pPr algn="ctr" eaLnBrk="1" hangingPunct="1">
              <a:spcBef>
                <a:spcPct val="0"/>
              </a:spcBef>
              <a:buFontTx/>
              <a:buNone/>
            </a:pPr>
            <a:r>
              <a:rPr lang="en-US" altLang="en-US" sz="2600" b="1">
                <a:latin typeface="Trebuchet MS" panose="020B0703020202090204" pitchFamily="34" charset="0"/>
              </a:rPr>
              <a:t>If you have questions contact </a:t>
            </a:r>
          </a:p>
          <a:p>
            <a:pPr algn="ctr" eaLnBrk="1" hangingPunct="1">
              <a:spcBef>
                <a:spcPct val="0"/>
              </a:spcBef>
              <a:buFontTx/>
              <a:buNone/>
            </a:pPr>
            <a:r>
              <a:rPr lang="en-US" altLang="en-US" sz="2600" b="1">
                <a:latin typeface="Trebuchet MS" panose="020B0703020202090204" pitchFamily="34" charset="0"/>
              </a:rPr>
              <a:t>Joan Benjamin</a:t>
            </a:r>
          </a:p>
          <a:p>
            <a:pPr algn="ctr" eaLnBrk="1" hangingPunct="1">
              <a:spcBef>
                <a:spcPct val="0"/>
              </a:spcBef>
              <a:buFontTx/>
              <a:buNone/>
            </a:pPr>
            <a:endParaRPr lang="en-US" altLang="en-US" sz="2600" b="1">
              <a:latin typeface="Trebuchet MS" panose="020B0703020202090204" pitchFamily="34" charset="0"/>
            </a:endParaRPr>
          </a:p>
          <a:p>
            <a:pPr algn="ctr" eaLnBrk="1" hangingPunct="1">
              <a:spcBef>
                <a:spcPct val="0"/>
              </a:spcBef>
              <a:buFontTx/>
              <a:buNone/>
            </a:pPr>
            <a:r>
              <a:rPr lang="en-US" altLang="en-US" sz="2600" b="1">
                <a:latin typeface="Trebuchet MS" panose="020B0703020202090204" pitchFamily="34" charset="0"/>
              </a:rPr>
              <a:t>by phone: 573-681-5545</a:t>
            </a:r>
          </a:p>
          <a:p>
            <a:pPr algn="ctr" eaLnBrk="1" hangingPunct="1">
              <a:spcBef>
                <a:spcPct val="0"/>
              </a:spcBef>
              <a:buFontTx/>
              <a:buNone/>
            </a:pPr>
            <a:endParaRPr lang="en-US" altLang="en-US" sz="2600" b="1">
              <a:latin typeface="Trebuchet MS" panose="020B0703020202090204" pitchFamily="34" charset="0"/>
            </a:endParaRPr>
          </a:p>
          <a:p>
            <a:pPr algn="ctr" eaLnBrk="1" hangingPunct="1">
              <a:spcBef>
                <a:spcPct val="0"/>
              </a:spcBef>
              <a:buFontTx/>
              <a:buNone/>
            </a:pPr>
            <a:r>
              <a:rPr lang="en-US" altLang="en-US" sz="2600" b="1">
                <a:latin typeface="Trebuchet MS" panose="020B0703020202090204" pitchFamily="34" charset="0"/>
              </a:rPr>
              <a:t>by email: benjaminj@lincolnu.edu</a:t>
            </a:r>
          </a:p>
          <a:p>
            <a:pPr algn="ctr" eaLnBrk="1" hangingPunct="1">
              <a:spcBef>
                <a:spcPct val="0"/>
              </a:spcBef>
              <a:buFontTx/>
              <a:buNone/>
            </a:pPr>
            <a:endParaRPr lang="en-US" altLang="en-US" sz="2600" b="1">
              <a:latin typeface="Trebuchet MS" panose="020B0703020202090204" pitchFamily="34" charset="0"/>
            </a:endParaRPr>
          </a:p>
          <a:p>
            <a:pPr algn="ctr" eaLnBrk="1" hangingPunct="1">
              <a:spcBef>
                <a:spcPct val="0"/>
              </a:spcBef>
              <a:buFontTx/>
              <a:buNone/>
            </a:pPr>
            <a:r>
              <a:rPr lang="en-US" altLang="en-US" sz="2800">
                <a:hlinkClick r:id="rId7"/>
              </a:rPr>
              <a:t>https://northcentral.sare.org/</a:t>
            </a:r>
            <a:endParaRPr lang="en-US" altLang="en-US" sz="1800"/>
          </a:p>
        </p:txBody>
      </p:sp>
      <p:pic>
        <p:nvPicPr>
          <p:cNvPr id="44036" name="Picture 2" descr="https://lh3.googleusercontent.com/YQl5ROSBolV6GV5mcvSAvOwixG0-JclIqh1smoFkilGiFdKm4GY1Y0FDoFtHRGSzpzu7Q9N08wzLwtUD7UBJBSHU5--PbT-8Ycm6zuBXVKjMbgU_ryIy6ZzK5WdTjAdSdgBozYKqEA=w640-h480-no">
            <a:extLst>
              <a:ext uri="{FF2B5EF4-FFF2-40B4-BE49-F238E27FC236}">
                <a16:creationId xmlns:a16="http://schemas.microsoft.com/office/drawing/2014/main" id="{41DD7BE1-5295-2D05-7957-371AE6DCF2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9613" y="0"/>
            <a:ext cx="4624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4" descr="SARE_NorthCentral_CMYK">
            <a:extLst>
              <a:ext uri="{FF2B5EF4-FFF2-40B4-BE49-F238E27FC236}">
                <a16:creationId xmlns:a16="http://schemas.microsoft.com/office/drawing/2014/main" id="{1AC4D8FD-18E0-AA3D-7EF0-322C5BE3C6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5703888"/>
            <a:ext cx="1150938"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FA6DCF8-34CC-9ADA-B061-44B1DFFE49CA}"/>
              </a:ext>
            </a:extLst>
          </p:cNvPr>
          <p:cNvSpPr txBox="1"/>
          <p:nvPr>
            <p:custDataLst>
              <p:tags r:id="rId4"/>
            </p:custDataLst>
          </p:nvPr>
        </p:nvSpPr>
        <p:spPr>
          <a:xfrm>
            <a:off x="6796088" y="6502400"/>
            <a:ext cx="2286000" cy="230188"/>
          </a:xfrm>
          <a:prstGeom prst="rect">
            <a:avLst/>
          </a:prstGeom>
          <a:noFill/>
        </p:spPr>
        <p:txBody>
          <a:bodyPr>
            <a:spAutoFit/>
          </a:bodyPr>
          <a:lstStyle/>
          <a:p>
            <a:pPr eaLnBrk="1" fontAlgn="auto" hangingPunct="1">
              <a:spcBef>
                <a:spcPts val="0"/>
              </a:spcBef>
              <a:spcAft>
                <a:spcPts val="0"/>
              </a:spcAft>
              <a:defRPr/>
            </a:pPr>
            <a:r>
              <a:rPr lang="en-US" sz="900" dirty="0">
                <a:solidFill>
                  <a:schemeClr val="tx1">
                    <a:lumMod val="95000"/>
                    <a:lumOff val="5000"/>
                  </a:schemeClr>
                </a:solidFill>
                <a:latin typeface="+mn-lt"/>
              </a:rPr>
              <a:t>photo credit: Mary Ellen St. Angelo</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M:\SARE\Communications &amp; Outreach\Communications\Photos\Photos\Added to flickr\Photos by Jean Andreasen\FNC16-1056, Seabrook, OH\2016 Ohio SCAC tour 020.JPG">
            <a:extLst>
              <a:ext uri="{FF2B5EF4-FFF2-40B4-BE49-F238E27FC236}">
                <a16:creationId xmlns:a16="http://schemas.microsoft.com/office/drawing/2014/main" id="{07D903D4-CDEF-151A-4565-5E8C0BCDCB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113"/>
            <a:ext cx="541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6">
            <a:extLst>
              <a:ext uri="{FF2B5EF4-FFF2-40B4-BE49-F238E27FC236}">
                <a16:creationId xmlns:a16="http://schemas.microsoft.com/office/drawing/2014/main" id="{FDC196F5-7A5E-A11C-19D1-75F54F8A88E1}"/>
              </a:ext>
            </a:extLst>
          </p:cNvPr>
          <p:cNvSpPr txBox="1">
            <a:spLocks noChangeArrowheads="1"/>
          </p:cNvSpPr>
          <p:nvPr>
            <p:custDataLst>
              <p:tags r:id="rId2"/>
            </p:custDataLst>
          </p:nvPr>
        </p:nvSpPr>
        <p:spPr bwMode="auto">
          <a:xfrm>
            <a:off x="7158038" y="6545263"/>
            <a:ext cx="1676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Jean Andeasen</a:t>
            </a:r>
          </a:p>
        </p:txBody>
      </p:sp>
      <p:sp>
        <p:nvSpPr>
          <p:cNvPr id="9220" name="Rectangle 17">
            <a:extLst>
              <a:ext uri="{FF2B5EF4-FFF2-40B4-BE49-F238E27FC236}">
                <a16:creationId xmlns:a16="http://schemas.microsoft.com/office/drawing/2014/main" id="{CE10497C-7145-B098-AF24-4D9B54395468}"/>
              </a:ext>
            </a:extLst>
          </p:cNvPr>
          <p:cNvSpPr>
            <a:spLocks noGrp="1" noChangeArrowheads="1"/>
          </p:cNvSpPr>
          <p:nvPr>
            <p:ph type="title"/>
            <p:custDataLst>
              <p:tags r:id="rId3"/>
            </p:custDataLst>
          </p:nvPr>
        </p:nvSpPr>
        <p:spPr>
          <a:xfrm>
            <a:off x="0" y="0"/>
            <a:ext cx="4572000" cy="1844675"/>
          </a:xfrm>
          <a:solidFill>
            <a:srgbClr val="00B050"/>
          </a:solidFill>
        </p:spPr>
        <p:txBody>
          <a:bodyPr wrap="none"/>
          <a:lstStyle/>
          <a:p>
            <a:pPr eaLnBrk="1" hangingPunct="1"/>
            <a:r>
              <a:rPr lang="en-US" altLang="en-US" sz="3600" b="1">
                <a:solidFill>
                  <a:schemeClr val="bg1"/>
                </a:solidFill>
                <a:latin typeface="Georgia" panose="02040502050405020303" pitchFamily="18" charset="0"/>
              </a:rPr>
              <a:t>Budget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Changes</a:t>
            </a:r>
            <a:endParaRPr lang="en-US" altLang="en-US" sz="3600">
              <a:latin typeface="Georgia" panose="02040502050405020303" pitchFamily="18" charset="0"/>
            </a:endParaRPr>
          </a:p>
        </p:txBody>
      </p:sp>
      <p:sp>
        <p:nvSpPr>
          <p:cNvPr id="9221" name="Text Box 4">
            <a:extLst>
              <a:ext uri="{FF2B5EF4-FFF2-40B4-BE49-F238E27FC236}">
                <a16:creationId xmlns:a16="http://schemas.microsoft.com/office/drawing/2014/main" id="{6A65EE88-0757-F5A6-7724-1D47D3924318}"/>
              </a:ext>
            </a:extLst>
          </p:cNvPr>
          <p:cNvSpPr txBox="1">
            <a:spLocks noChangeArrowheads="1"/>
          </p:cNvSpPr>
          <p:nvPr>
            <p:custDataLst>
              <p:tags r:id="rId4"/>
            </p:custDataLst>
          </p:nvPr>
        </p:nvSpPr>
        <p:spPr bwMode="auto">
          <a:xfrm>
            <a:off x="28575" y="1855788"/>
            <a:ext cx="45910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5000"/>
              </a:lnSpc>
              <a:spcBef>
                <a:spcPct val="0"/>
              </a:spcBef>
              <a:buFontTx/>
              <a:buNone/>
            </a:pPr>
            <a:r>
              <a:rPr lang="en-US" altLang="en-US" sz="2400" b="1">
                <a:solidFill>
                  <a:srgbClr val="00B050"/>
                </a:solidFill>
                <a:latin typeface="Trebuchet MS" panose="020B0703020202090204" pitchFamily="34" charset="0"/>
                <a:ea typeface="MS PGothic" panose="020B0600070205080204" pitchFamily="34" charset="-128"/>
              </a:rPr>
              <a:t>Grant recipients can request budget changes as needed. For changes of $1,000 or more, you will need prior approval. Smaller changes are usually OK if they involve a price change of an item or another simple change. Be sure to contact NCR-SARE with questions.</a:t>
            </a:r>
          </a:p>
        </p:txBody>
      </p:sp>
      <p:pic>
        <p:nvPicPr>
          <p:cNvPr id="9222" name="Picture 5" descr="SARE_NorthCentral_CMYK">
            <a:extLst>
              <a:ext uri="{FF2B5EF4-FFF2-40B4-BE49-F238E27FC236}">
                <a16:creationId xmlns:a16="http://schemas.microsoft.com/office/drawing/2014/main" id="{74D48C92-14D2-D807-9FD6-39F948717E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8388" y="5175250"/>
            <a:ext cx="1149350"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M:\SARE\Communications &amp; Outreach\Communications\Photos\Photos\Added to flickr\Photos by Joan Benjamin\FNC07-648, Colleen Gerke, MO, Photos by Joan Benjamin\Gerke's Babydoll Sheep.jpg">
            <a:extLst>
              <a:ext uri="{FF2B5EF4-FFF2-40B4-BE49-F238E27FC236}">
                <a16:creationId xmlns:a16="http://schemas.microsoft.com/office/drawing/2014/main" id="{3AFEE729-D48C-E4C6-36B9-1A22679687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28600"/>
            <a:ext cx="607695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6">
            <a:extLst>
              <a:ext uri="{FF2B5EF4-FFF2-40B4-BE49-F238E27FC236}">
                <a16:creationId xmlns:a16="http://schemas.microsoft.com/office/drawing/2014/main" id="{2BCB486F-5C96-BF6C-8EB2-E68CE6A134E1}"/>
              </a:ext>
            </a:extLst>
          </p:cNvPr>
          <p:cNvSpPr txBox="1">
            <a:spLocks noChangeArrowheads="1"/>
          </p:cNvSpPr>
          <p:nvPr>
            <p:custDataLst>
              <p:tags r:id="rId2"/>
            </p:custDataLst>
          </p:nvPr>
        </p:nvSpPr>
        <p:spPr bwMode="auto">
          <a:xfrm>
            <a:off x="4591050" y="6108700"/>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
        <p:nvSpPr>
          <p:cNvPr id="11268" name="Rectangle 17">
            <a:extLst>
              <a:ext uri="{FF2B5EF4-FFF2-40B4-BE49-F238E27FC236}">
                <a16:creationId xmlns:a16="http://schemas.microsoft.com/office/drawing/2014/main" id="{39B0AF2D-3323-825A-663A-65EE836E72DB}"/>
              </a:ext>
            </a:extLst>
          </p:cNvPr>
          <p:cNvSpPr>
            <a:spLocks noGrp="1" noChangeArrowheads="1"/>
          </p:cNvSpPr>
          <p:nvPr>
            <p:ph type="title"/>
            <p:custDataLst>
              <p:tags r:id="rId3"/>
            </p:custDataLst>
          </p:nvPr>
        </p:nvSpPr>
        <p:spPr>
          <a:xfrm>
            <a:off x="0" y="0"/>
            <a:ext cx="4572000" cy="2362200"/>
          </a:xfrm>
          <a:solidFill>
            <a:srgbClr val="994577"/>
          </a:solidFill>
          <a:extLst>
            <a:ext uri="{91240B29-F687-4F45-9708-019B960494DF}">
              <a14:hiddenLine xmlns:a14="http://schemas.microsoft.com/office/drawing/2010/main" w="0">
                <a:solidFill>
                  <a:srgbClr val="000000"/>
                </a:solidFill>
                <a:miter lim="800000"/>
                <a:headEnd/>
                <a:tailEnd/>
              </a14:hiddenLine>
            </a:ext>
          </a:extLst>
        </p:spPr>
        <p:txBody>
          <a:bodyPr wrap="none"/>
          <a:lstStyle/>
          <a:p>
            <a:pPr eaLnBrk="1" hangingPunct="1"/>
            <a:r>
              <a:rPr lang="en-US" altLang="en-US" sz="3600" b="1">
                <a:solidFill>
                  <a:schemeClr val="bg1"/>
                </a:solidFill>
                <a:latin typeface="Georgia" panose="02040502050405020303" pitchFamily="18" charset="0"/>
              </a:rPr>
              <a:t>No-Cost </a:t>
            </a:r>
            <a:br>
              <a:rPr lang="en-US" altLang="en-US" sz="3600" b="1">
                <a:solidFill>
                  <a:schemeClr val="bg1"/>
                </a:solidFill>
                <a:latin typeface="Georgia" panose="02040502050405020303" pitchFamily="18" charset="0"/>
              </a:rPr>
            </a:br>
            <a:r>
              <a:rPr lang="en-US" altLang="en-US" sz="3600" b="1">
                <a:solidFill>
                  <a:schemeClr val="bg1"/>
                </a:solidFill>
                <a:latin typeface="Georgia" panose="02040502050405020303" pitchFamily="18" charset="0"/>
              </a:rPr>
              <a:t>Extensions</a:t>
            </a:r>
            <a:endParaRPr lang="en-US" altLang="en-US" sz="3600">
              <a:latin typeface="Georgia" panose="02040502050405020303" pitchFamily="18" charset="0"/>
            </a:endParaRPr>
          </a:p>
        </p:txBody>
      </p:sp>
      <p:sp>
        <p:nvSpPr>
          <p:cNvPr id="11269" name="Text Box 4">
            <a:extLst>
              <a:ext uri="{FF2B5EF4-FFF2-40B4-BE49-F238E27FC236}">
                <a16:creationId xmlns:a16="http://schemas.microsoft.com/office/drawing/2014/main" id="{B26BE5AA-1F18-BF1A-45EA-46DE13CDB3E4}"/>
              </a:ext>
            </a:extLst>
          </p:cNvPr>
          <p:cNvSpPr txBox="1">
            <a:spLocks noChangeArrowheads="1"/>
          </p:cNvSpPr>
          <p:nvPr>
            <p:custDataLst>
              <p:tags r:id="rId4"/>
            </p:custDataLst>
          </p:nvPr>
        </p:nvSpPr>
        <p:spPr bwMode="auto">
          <a:xfrm>
            <a:off x="128588" y="2590800"/>
            <a:ext cx="4191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5000"/>
              </a:lnSpc>
              <a:spcBef>
                <a:spcPct val="0"/>
              </a:spcBef>
              <a:buFontTx/>
              <a:buNone/>
            </a:pPr>
            <a:r>
              <a:rPr lang="en-US" altLang="en-US" sz="2200" b="1">
                <a:solidFill>
                  <a:srgbClr val="994577"/>
                </a:solidFill>
                <a:latin typeface="Trebuchet MS" panose="020B0703020202090204" pitchFamily="34" charset="0"/>
                <a:ea typeface="MS PGothic" panose="020B0600070205080204" pitchFamily="34" charset="-128"/>
              </a:rPr>
              <a:t>Grant recipients can request 6- to 11-month extensions if they are unable to complete their project within 23 months. This is in case weather or other issues prevent you from completing the project by the original deadline.</a:t>
            </a:r>
          </a:p>
        </p:txBody>
      </p:sp>
      <p:pic>
        <p:nvPicPr>
          <p:cNvPr id="11270" name="Picture 5" descr="SARE_NorthCentral_CMYK">
            <a:extLst>
              <a:ext uri="{FF2B5EF4-FFF2-40B4-BE49-F238E27FC236}">
                <a16:creationId xmlns:a16="http://schemas.microsoft.com/office/drawing/2014/main" id="{5C39AA9D-D05F-6E34-8D24-DDE4B8BCCB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2988" y="184150"/>
            <a:ext cx="1150937" cy="1038225"/>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a:extLst>
              <a:ext uri="{FF2B5EF4-FFF2-40B4-BE49-F238E27FC236}">
                <a16:creationId xmlns:a16="http://schemas.microsoft.com/office/drawing/2014/main" id="{8DD50FA4-AACA-38C1-926D-57AAAF03D238}"/>
              </a:ext>
            </a:extLst>
          </p:cNvPr>
          <p:cNvSpPr txBox="1">
            <a:spLocks noChangeArrowheads="1"/>
          </p:cNvSpPr>
          <p:nvPr>
            <p:custDataLst>
              <p:tags r:id="rId2"/>
            </p:custDataLst>
          </p:nvPr>
        </p:nvSpPr>
        <p:spPr bwMode="auto">
          <a:xfrm>
            <a:off x="7359650" y="6316663"/>
            <a:ext cx="17843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a:t>
            </a:r>
            <a:r>
              <a:rPr lang="en-US" altLang="en-US" sz="1600">
                <a:solidFill>
                  <a:schemeClr val="bg1"/>
                </a:solidFill>
              </a:rPr>
              <a:t> </a:t>
            </a:r>
            <a:r>
              <a:rPr lang="en-US" altLang="en-US" sz="900">
                <a:solidFill>
                  <a:schemeClr val="bg1"/>
                </a:solidFill>
              </a:rPr>
              <a:t>credit: Joan Benjamin</a:t>
            </a:r>
          </a:p>
        </p:txBody>
      </p:sp>
      <p:sp>
        <p:nvSpPr>
          <p:cNvPr id="13315" name="Rectangle 39">
            <a:extLst>
              <a:ext uri="{FF2B5EF4-FFF2-40B4-BE49-F238E27FC236}">
                <a16:creationId xmlns:a16="http://schemas.microsoft.com/office/drawing/2014/main" id="{DA0FB129-A353-A442-AE95-25B4100FEE5B}"/>
              </a:ext>
            </a:extLst>
          </p:cNvPr>
          <p:cNvSpPr>
            <a:spLocks noChangeArrowheads="1"/>
          </p:cNvSpPr>
          <p:nvPr>
            <p:custDataLst>
              <p:tags r:id="rId3"/>
            </p:custDataLst>
          </p:nvPr>
        </p:nvSpPr>
        <p:spPr bwMode="auto">
          <a:xfrm>
            <a:off x="-152400" y="0"/>
            <a:ext cx="6140450" cy="1609725"/>
          </a:xfrm>
          <a:prstGeom prst="rect">
            <a:avLst/>
          </a:prstGeom>
          <a:solidFill>
            <a:srgbClr val="B723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1800"/>
          </a:p>
        </p:txBody>
      </p:sp>
      <p:sp>
        <p:nvSpPr>
          <p:cNvPr id="13316" name="Text Box 4">
            <a:extLst>
              <a:ext uri="{FF2B5EF4-FFF2-40B4-BE49-F238E27FC236}">
                <a16:creationId xmlns:a16="http://schemas.microsoft.com/office/drawing/2014/main" id="{2D293188-BE35-7C20-1E80-4D62CF1C52DD}"/>
              </a:ext>
            </a:extLst>
          </p:cNvPr>
          <p:cNvSpPr txBox="1">
            <a:spLocks noChangeArrowheads="1"/>
          </p:cNvSpPr>
          <p:nvPr>
            <p:custDataLst>
              <p:tags r:id="rId4"/>
            </p:custDataLst>
          </p:nvPr>
        </p:nvSpPr>
        <p:spPr bwMode="auto">
          <a:xfrm>
            <a:off x="228600" y="225425"/>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b="1">
                <a:solidFill>
                  <a:schemeClr val="bg1"/>
                </a:solidFill>
                <a:latin typeface="Georgia" panose="02040502050405020303" pitchFamily="18" charset="0"/>
                <a:ea typeface="MS PGothic" panose="020B0600070205080204" pitchFamily="34" charset="-128"/>
              </a:rPr>
              <a:t>Reporting Instructions</a:t>
            </a:r>
            <a:endParaRPr lang="en-US" altLang="en-US" sz="4200" b="1">
              <a:latin typeface="Georgia" panose="02040502050405020303" pitchFamily="18" charset="0"/>
              <a:ea typeface="MS PGothic" panose="020B0600070205080204" pitchFamily="34" charset="-128"/>
            </a:endParaRPr>
          </a:p>
        </p:txBody>
      </p:sp>
      <p:sp>
        <p:nvSpPr>
          <p:cNvPr id="10247" name="Text Box 31">
            <a:extLst>
              <a:ext uri="{FF2B5EF4-FFF2-40B4-BE49-F238E27FC236}">
                <a16:creationId xmlns:a16="http://schemas.microsoft.com/office/drawing/2014/main" id="{302069F3-43C2-2DB2-D8AE-8C47E7DFD8DD}"/>
              </a:ext>
            </a:extLst>
          </p:cNvPr>
          <p:cNvSpPr txBox="1">
            <a:spLocks noChangeArrowheads="1"/>
          </p:cNvSpPr>
          <p:nvPr>
            <p:custDataLst>
              <p:tags r:id="rId5"/>
            </p:custDataLst>
          </p:nvPr>
        </p:nvSpPr>
        <p:spPr bwMode="auto">
          <a:xfrm>
            <a:off x="-152400" y="1716088"/>
            <a:ext cx="6140450" cy="5453062"/>
          </a:xfrm>
          <a:prstGeom prst="rect">
            <a:avLst/>
          </a:prstGeom>
          <a:solidFill>
            <a:schemeClr val="bg1"/>
          </a:solidFill>
          <a:ln>
            <a:noFill/>
          </a:ln>
        </p:spPr>
        <p:txBody>
          <a:bodyPr rIns="731520">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130000"/>
              </a:lnSpc>
              <a:spcBef>
                <a:spcPct val="0"/>
              </a:spcBef>
              <a:buFont typeface="Arial" panose="020B0604020202020204" pitchFamily="34" charset="0"/>
              <a:buNone/>
              <a:defRPr/>
            </a:pPr>
            <a:r>
              <a:rPr lang="en-US" altLang="en-US" dirty="0">
                <a:solidFill>
                  <a:schemeClr val="accent6">
                    <a:lumMod val="50000"/>
                  </a:schemeClr>
                </a:solidFill>
                <a:latin typeface="Trebuchet MS" panose="020B0603020202020204" pitchFamily="34" charset="0"/>
              </a:rPr>
              <a:t>NCR-SARE uses an online reporting system. Youth Educator Grant recipients must provide a progress report each year their project is active, and a final report when the project is completed. Reports are approved by an administrator.  </a:t>
            </a:r>
          </a:p>
          <a:p>
            <a:pPr lvl="1" algn="r" eaLnBrk="1" hangingPunct="1">
              <a:lnSpc>
                <a:spcPct val="130000"/>
              </a:lnSpc>
              <a:spcBef>
                <a:spcPct val="0"/>
              </a:spcBef>
              <a:buFontTx/>
              <a:buNone/>
              <a:defRPr/>
            </a:pPr>
            <a:endParaRPr lang="en-US" altLang="en-US" sz="2400" b="1" baseline="-25000" dirty="0">
              <a:solidFill>
                <a:srgbClr val="EC4220"/>
              </a:solidFill>
              <a:latin typeface="Georgia" panose="02040502050405020303" pitchFamily="18" charset="0"/>
              <a:ea typeface="MS PGothic" panose="020B0600070205080204" pitchFamily="34" charset="-128"/>
            </a:endParaRPr>
          </a:p>
        </p:txBody>
      </p:sp>
      <p:pic>
        <p:nvPicPr>
          <p:cNvPr id="13318" name="Picture 5" descr="SARE_NorthCentral_CMYK">
            <a:extLst>
              <a:ext uri="{FF2B5EF4-FFF2-40B4-BE49-F238E27FC236}">
                <a16:creationId xmlns:a16="http://schemas.microsoft.com/office/drawing/2014/main" id="{59676E2B-6A5B-AC3D-D8B2-165A70E334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6050" y="5767388"/>
            <a:ext cx="969963" cy="8763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9" descr="M:\SARE\Communications &amp; Outreach\Communications\Photos\Photos\Added to flickr\Photos by Joan Benjamin\FNC10-812, Rachel Jefferson, KS\IMG_1563 (Medium).JPG">
            <a:extLst>
              <a:ext uri="{FF2B5EF4-FFF2-40B4-BE49-F238E27FC236}">
                <a16:creationId xmlns:a16="http://schemas.microsoft.com/office/drawing/2014/main" id="{E2F0973D-A830-B078-2116-7F471AAF4B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0"/>
            <a:ext cx="35814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Box 6">
            <a:extLst>
              <a:ext uri="{FF2B5EF4-FFF2-40B4-BE49-F238E27FC236}">
                <a16:creationId xmlns:a16="http://schemas.microsoft.com/office/drawing/2014/main" id="{56E8EEBF-FAE4-92C6-7BCD-1EE530E8C267}"/>
              </a:ext>
            </a:extLst>
          </p:cNvPr>
          <p:cNvSpPr txBox="1">
            <a:spLocks noChangeArrowheads="1"/>
          </p:cNvSpPr>
          <p:nvPr>
            <p:custDataLst>
              <p:tags r:id="rId6"/>
            </p:custDataLst>
          </p:nvPr>
        </p:nvSpPr>
        <p:spPr bwMode="auto">
          <a:xfrm>
            <a:off x="5886450" y="6448425"/>
            <a:ext cx="167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a:solidFill>
                  <a:schemeClr val="bg1"/>
                </a:solidFill>
              </a:rPr>
              <a:t>photo credit: Joan Benjamin</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83EFB2EA-9341-7415-9137-20CFC08E6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9172575" cy="63007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a:extLst>
              <a:ext uri="{FF2B5EF4-FFF2-40B4-BE49-F238E27FC236}">
                <a16:creationId xmlns:a16="http://schemas.microsoft.com/office/drawing/2014/main" id="{15787A53-4B92-463F-2ADB-3B8A7331E9C2}"/>
              </a:ext>
            </a:extLst>
          </p:cNvPr>
          <p:cNvSpPr txBox="1">
            <a:spLocks noChangeArrowheads="1"/>
          </p:cNvSpPr>
          <p:nvPr>
            <p:custDataLst>
              <p:tags r:id="rId2"/>
            </p:custDataLst>
          </p:nvPr>
        </p:nvSpPr>
        <p:spPr bwMode="auto">
          <a:xfrm>
            <a:off x="2057400" y="474663"/>
            <a:ext cx="5562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000000"/>
                </a:solidFill>
                <a:latin typeface="Arial" panose="020B0604020202020204" pitchFamily="34" charset="0"/>
                <a:cs typeface="Arial" panose="020B0604020202020204" pitchFamily="34" charset="0"/>
              </a:rPr>
              <a:t>https://projects.sare.org/</a:t>
            </a:r>
          </a:p>
        </p:txBody>
      </p:sp>
      <p:pic>
        <p:nvPicPr>
          <p:cNvPr id="17411" name="Picture 5">
            <a:extLst>
              <a:ext uri="{FF2B5EF4-FFF2-40B4-BE49-F238E27FC236}">
                <a16:creationId xmlns:a16="http://schemas.microsoft.com/office/drawing/2014/main" id="{742CED28-2FFF-C627-10BB-13C4CB2BC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295400"/>
            <a:ext cx="8763000" cy="5199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Right Arrow 2">
            <a:extLst>
              <a:ext uri="{FF2B5EF4-FFF2-40B4-BE49-F238E27FC236}">
                <a16:creationId xmlns:a16="http://schemas.microsoft.com/office/drawing/2014/main" id="{B0B02E9B-7322-6A07-7954-B9AFAB4D8D43}"/>
              </a:ext>
            </a:extLst>
          </p:cNvPr>
          <p:cNvSpPr>
            <a:spLocks noChangeArrowheads="1"/>
          </p:cNvSpPr>
          <p:nvPr>
            <p:custDataLst>
              <p:tags r:id="rId3"/>
            </p:custDataLst>
          </p:nvPr>
        </p:nvSpPr>
        <p:spPr bwMode="auto">
          <a:xfrm rot="-10165266">
            <a:off x="1627188" y="1397000"/>
            <a:ext cx="1146175" cy="404813"/>
          </a:xfrm>
          <a:prstGeom prst="rightArrow">
            <a:avLst>
              <a:gd name="adj1" fmla="val 50000"/>
              <a:gd name="adj2" fmla="val 50008"/>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17413" name="Right Arrow 5">
            <a:extLst>
              <a:ext uri="{FF2B5EF4-FFF2-40B4-BE49-F238E27FC236}">
                <a16:creationId xmlns:a16="http://schemas.microsoft.com/office/drawing/2014/main" id="{0C73A13C-1C28-2A7E-8651-2322B3F77CA7}"/>
              </a:ext>
            </a:extLst>
          </p:cNvPr>
          <p:cNvSpPr>
            <a:spLocks noChangeArrowheads="1"/>
          </p:cNvSpPr>
          <p:nvPr>
            <p:custDataLst>
              <p:tags r:id="rId4"/>
            </p:custDataLst>
          </p:nvPr>
        </p:nvSpPr>
        <p:spPr bwMode="auto">
          <a:xfrm rot="1883418">
            <a:off x="-34925" y="4225925"/>
            <a:ext cx="527050" cy="354013"/>
          </a:xfrm>
          <a:prstGeom prst="rightArrow">
            <a:avLst>
              <a:gd name="adj1" fmla="val 50000"/>
              <a:gd name="adj2" fmla="val 49626"/>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pic>
        <p:nvPicPr>
          <p:cNvPr id="17414" name="Picture 2">
            <a:extLst>
              <a:ext uri="{FF2B5EF4-FFF2-40B4-BE49-F238E27FC236}">
                <a16:creationId xmlns:a16="http://schemas.microsoft.com/office/drawing/2014/main" id="{BF5C1BC1-E4FD-F957-7168-03A0162EE96B}"/>
              </a:ext>
            </a:extLst>
          </p:cNvPr>
          <p:cNvPicPr>
            <a:picLocks noChangeAspect="1"/>
          </p:cNvPicPr>
          <p:nvPr/>
        </p:nvPicPr>
        <p:blipFill>
          <a:blip r:embed="rId8">
            <a:extLst>
              <a:ext uri="{28A0092B-C50C-407E-A947-70E740481C1C}">
                <a14:useLocalDpi xmlns:a14="http://schemas.microsoft.com/office/drawing/2010/main" val="0"/>
              </a:ext>
            </a:extLst>
          </a:blip>
          <a:srcRect l="38943" t="31026" r="37820" b="28719"/>
          <a:stretch>
            <a:fillRect/>
          </a:stretch>
        </p:blipFill>
        <p:spPr bwMode="auto">
          <a:xfrm>
            <a:off x="6286500" y="3567113"/>
            <a:ext cx="2705100" cy="29273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3">
            <a:extLst>
              <a:ext uri="{FF2B5EF4-FFF2-40B4-BE49-F238E27FC236}">
                <a16:creationId xmlns:a16="http://schemas.microsoft.com/office/drawing/2014/main" id="{0C4A746F-D585-51B3-C24B-B853C45403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5648325"/>
            <a:ext cx="8477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F1F5644F-1BB0-DFD2-74EA-729AE367E1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57200"/>
            <a:ext cx="8686800" cy="5867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Right Arrow 4">
            <a:extLst>
              <a:ext uri="{FF2B5EF4-FFF2-40B4-BE49-F238E27FC236}">
                <a16:creationId xmlns:a16="http://schemas.microsoft.com/office/drawing/2014/main" id="{75FD1B06-1D3B-3971-4515-93219FCC7867}"/>
              </a:ext>
            </a:extLst>
          </p:cNvPr>
          <p:cNvSpPr>
            <a:spLocks noChangeArrowheads="1"/>
          </p:cNvSpPr>
          <p:nvPr>
            <p:custDataLst>
              <p:tags r:id="rId2"/>
            </p:custDataLst>
          </p:nvPr>
        </p:nvSpPr>
        <p:spPr bwMode="auto">
          <a:xfrm rot="18873984" flipV="1">
            <a:off x="-56356" y="2393156"/>
            <a:ext cx="701675" cy="449263"/>
          </a:xfrm>
          <a:prstGeom prst="rightArrow">
            <a:avLst>
              <a:gd name="adj1" fmla="val 50000"/>
              <a:gd name="adj2" fmla="val 4994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19460" name="Right Arrow 4">
            <a:extLst>
              <a:ext uri="{FF2B5EF4-FFF2-40B4-BE49-F238E27FC236}">
                <a16:creationId xmlns:a16="http://schemas.microsoft.com/office/drawing/2014/main" id="{7585B7B2-7648-66FD-1132-FF32C599B658}"/>
              </a:ext>
            </a:extLst>
          </p:cNvPr>
          <p:cNvSpPr>
            <a:spLocks noChangeArrowheads="1"/>
          </p:cNvSpPr>
          <p:nvPr>
            <p:custDataLst>
              <p:tags r:id="rId3"/>
            </p:custDataLst>
          </p:nvPr>
        </p:nvSpPr>
        <p:spPr bwMode="auto">
          <a:xfrm rot="18873984" flipV="1">
            <a:off x="6033294" y="1729582"/>
            <a:ext cx="977900" cy="449262"/>
          </a:xfrm>
          <a:prstGeom prst="rightArrow">
            <a:avLst>
              <a:gd name="adj1" fmla="val 50000"/>
              <a:gd name="adj2" fmla="val 49963"/>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a:extLst>
              <a:ext uri="{FF2B5EF4-FFF2-40B4-BE49-F238E27FC236}">
                <a16:creationId xmlns:a16="http://schemas.microsoft.com/office/drawing/2014/main" id="{66369C4E-7D0D-C7AA-5028-BA3EC8FF1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 y="152400"/>
            <a:ext cx="8610600" cy="624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Right Arrow 4">
            <a:extLst>
              <a:ext uri="{FF2B5EF4-FFF2-40B4-BE49-F238E27FC236}">
                <a16:creationId xmlns:a16="http://schemas.microsoft.com/office/drawing/2014/main" id="{E9FFD2A7-DB3A-A291-6361-55A3D2BB3DD2}"/>
              </a:ext>
            </a:extLst>
          </p:cNvPr>
          <p:cNvSpPr>
            <a:spLocks noChangeArrowheads="1"/>
          </p:cNvSpPr>
          <p:nvPr>
            <p:custDataLst>
              <p:tags r:id="rId1"/>
            </p:custDataLst>
          </p:nvPr>
        </p:nvSpPr>
        <p:spPr bwMode="auto">
          <a:xfrm rot="8309753" flipV="1">
            <a:off x="1863725" y="720725"/>
            <a:ext cx="576263" cy="325438"/>
          </a:xfrm>
          <a:prstGeom prst="rightArrow">
            <a:avLst>
              <a:gd name="adj1" fmla="val 50398"/>
              <a:gd name="adj2" fmla="val 49810"/>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
        <p:nvSpPr>
          <p:cNvPr id="21508" name="Right Arrow 11">
            <a:extLst>
              <a:ext uri="{FF2B5EF4-FFF2-40B4-BE49-F238E27FC236}">
                <a16:creationId xmlns:a16="http://schemas.microsoft.com/office/drawing/2014/main" id="{C4797D74-EBA8-BF21-5F1F-40C5DDB767D2}"/>
              </a:ext>
            </a:extLst>
          </p:cNvPr>
          <p:cNvSpPr>
            <a:spLocks noChangeArrowheads="1"/>
          </p:cNvSpPr>
          <p:nvPr>
            <p:custDataLst>
              <p:tags r:id="rId2"/>
            </p:custDataLst>
          </p:nvPr>
        </p:nvSpPr>
        <p:spPr bwMode="auto">
          <a:xfrm rot="8411648" flipV="1">
            <a:off x="1527175" y="2074863"/>
            <a:ext cx="906463" cy="387350"/>
          </a:xfrm>
          <a:prstGeom prst="rightArrow">
            <a:avLst>
              <a:gd name="adj1" fmla="val 46907"/>
              <a:gd name="adj2" fmla="val 49945"/>
            </a:avLst>
          </a:prstGeom>
          <a:solidFill>
            <a:srgbClr val="FF0000"/>
          </a:solidFill>
          <a:ln w="0" algn="ctr">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lnSpc>
                <a:spcPct val="150000"/>
              </a:lnSpc>
              <a:spcBef>
                <a:spcPct val="0"/>
              </a:spcBef>
              <a:buFontTx/>
              <a:buNone/>
            </a:pPr>
            <a:endParaRPr lang="en-US" altLang="en-US" sz="4000">
              <a:solidFill>
                <a:srgbClr val="000000"/>
              </a:solidFill>
              <a:latin typeface="Trebuchet MS" panose="020B070302020209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FR application presentation 2020&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UMConnect Server&quot;/&gt;&lt;property id=&quot;20192&quot; value=&quot;http://umconnect.umn.edu&quot;/&gt;&lt;property id=&quot;20193&quot; value=&quot;0&quot;/&gt;&lt;property id=&quot;20224&quot; value=&quot;C:\Users\jandreas\Desktop&quot;/&gt;&lt;property id=&quot;20250&quot; value=&quot;6&quot;/&gt;&lt;property id=&quot;20251&quot; value=&quot;1&quot;/&gt;&lt;property id=&quot;20259&quot; value=&quot;0&quot;/&gt;&lt;property id=&quot;20262&quot; value=&quot;19691875&quot;/&gt;&lt;property id=&quot;20263&quot; value=&quot;2&quot;/&gt;&lt;property id=&quot;20264&quot; value=&quot;1&quot;/&gt;&lt;property id=&quot;20519&quot; value=&quot;0&quot;/&gt;&lt;property id=&quot;20700&quot; value=&quot;0&quot;/&gt;&lt;object type=&quot;2&quot; unique_id=&quot;10500&quot;&gt;&lt;object type=&quot;3&quot; unique_id=&quot;10501&quot;&gt;&lt;property id=&quot;20148&quot; value=&quot;5&quot;/&gt;&lt;property id=&quot;20300&quot; value=&quot;Slide 1 - &amp;quot;Introduction&amp;quot;&quot;/&gt;&lt;property id=&quot;20303&quot; value=&quot;-1&quot;/&gt;&lt;property id=&quot;20307&quot; value=&quot;257&quot;/&gt;&lt;property id=&quot;20309&quot; value=&quot;-1&quot;/&gt;&lt;/object&gt;&lt;object type=&quot;3&quot; unique_id=&quot;11193&quot;&gt;&lt;property id=&quot;20148&quot; value=&quot;5&quot;/&gt;&lt;property id=&quot;20300&quot; value=&quot;Slide 45 - &amp;quot;Good luck with your proposal!&amp;quot;&quot;/&gt;&lt;property id=&quot;20303&quot; value=&quot;-1&quot;/&gt;&lt;property id=&quot;20307&quot; value=&quot;293&quot;/&gt;&lt;property id=&quot;20309&quot; value=&quot;-1&quot;/&gt;&lt;/object&gt;&lt;object type=&quot;3&quot; unique_id=&quot;11581&quot;&gt;&lt;property id=&quot;20148&quot; value=&quot;5&quot;/&gt;&lt;property id=&quot;20300&quot; value=&quot;Slide 11 - &amp;quot;Download the Call for Proposals&amp;quot;&quot;/&gt;&lt;property id=&quot;20303&quot; value=&quot;-1&quot;/&gt;&lt;property id=&quot;20307&quot; value=&quot;295&quot;/&gt;&lt;property id=&quot;20309&quot; value=&quot;-1&quot;/&gt;&lt;/object&gt;&lt;object type=&quot;3&quot; unique_id=&quot;11773&quot;&gt;&lt;property id=&quot;20148&quot; value=&quot;5&quot;/&gt;&lt;property id=&quot;20300&quot; value=&quot;Slide 2 - &amp;quot; What is SARE? &amp;quot;&quot;/&gt;&lt;property id=&quot;20303&quot; value=&quot;-1&quot;/&gt;&lt;property id=&quot;20307&quot; value=&quot;298&quot;/&gt;&lt;property id=&quot;20309&quot; value=&quot;-1&quot;/&gt;&lt;/object&gt;&lt;object type=&quot;3&quot; unique_id=&quot;11774&quot;&gt;&lt;property id=&quot;20148&quot; value=&quot;5&quot;/&gt;&lt;property id=&quot;20300&quot; value=&quot;Slide 3 - &amp;quot;Something New  and Different&amp;quot;&quot;/&gt;&lt;property id=&quot;20303&quot; value=&quot;-1&quot;/&gt;&lt;property id=&quot;20307&quot; value=&quot;299&quot;/&gt;&lt;property id=&quot;20309&quot; value=&quot;-1&quot;/&gt;&lt;/object&gt;&lt;object type=&quot;3&quot; unique_id=&quot;11775&quot;&gt;&lt;property id=&quot;20148&quot; value=&quot;5&quot;/&gt;&lt;property id=&quot;20300&quot; value=&quot;Slide 4 - &amp;quot;The SARE Model&amp;#x0D;&amp;quot;&quot;/&gt;&lt;property id=&quot;20303&quot; value=&quot;-1&quot;/&gt;&lt;property id=&quot;20307&quot; value=&quot;300&quot;/&gt;&lt;property id=&quot;20309&quot; value=&quot;-1&quot;/&gt;&lt;/object&gt;&lt;object type=&quot;3&quot; unique_id=&quot;11778&quot;&gt;&lt;property id=&quot;20148&quot; value=&quot;5&quot;/&gt;&lt;property id=&quot;20300&quot; value=&quot;Slide 7 - &amp;quot;Stakeholder Involvement&amp;quot;&quot;/&gt;&lt;property id=&quot;20303&quot; value=&quot;-1&quot;/&gt;&lt;property id=&quot;20307&quot; value=&quot;305&quot;/&gt;&lt;property id=&quot;20309&quot; value=&quot;-1&quot;/&gt;&lt;/object&gt;&lt;object type=&quot;3&quot; unique_id=&quot;11779&quot;&gt;&lt;property id=&quot;20148&quot; value=&quot;5&quot;/&gt;&lt;property id=&quot;20300&quot; value=&quot;Slide 8 - &amp;quot;The SARE Portfolio&amp;quot;&quot;/&gt;&lt;property id=&quot;20303&quot; value=&quot;-1&quot;/&gt;&lt;property id=&quot;20307&quot; value=&quot;303&quot;/&gt;&lt;property id=&quot;20309&quot; value=&quot;-1&quot;/&gt;&lt;/object&gt;&lt;object type=&quot;3&quot; unique_id=&quot;11780&quot;&gt;&lt;property id=&quot;20148&quot; value=&quot;5&quot;/&gt;&lt;property id=&quot;20300&quot; value=&quot;Slide 10 - &amp;quot;Farmer Rancher  Grant Program&amp;quot;&quot;/&gt;&lt;property id=&quot;20303&quot; value=&quot;-1&quot;/&gt;&lt;property id=&quot;20307&quot; value=&quot;296&quot;/&gt;&lt;property id=&quot;20309&quot; value=&quot;-1&quot;/&gt;&lt;/object&gt;&lt;object type=&quot;3&quot; unique_id=&quot;11787&quot;&gt;&lt;property id=&quot;20148&quot; value=&quot;5&quot;/&gt;&lt;property id=&quot;20300&quot; value=&quot;Slide 5 - &amp;quot;The Three Principles&amp;quot;&quot;/&gt;&lt;property id=&quot;20303&quot; value=&quot;-1&quot;/&gt;&lt;property id=&quot;20307&quot; value=&quot;319&quot;/&gt;&lt;property id=&quot;20309&quot; value=&quot;-1&quot;/&gt;&lt;/object&gt;&lt;object type=&quot;3&quot; unique_id=&quot;25532&quot;&gt;&lt;property id=&quot;20148&quot; value=&quot;5&quot;/&gt;&lt;property id=&quot;20300&quot; value=&quot;Slide 9 - &amp;quot;Farmer Rancher Grants Funded 1988-2019&amp;quot;&quot;/&gt;&lt;property id=&quot;20303&quot; value=&quot;-1&quot;/&gt;&lt;property id=&quot;20307&quot; value=&quot;320&quot;/&gt;&lt;property id=&quot;20309&quot; value=&quot;-1&quot;/&gt;&lt;/object&gt;&lt;object type=&quot;3&quot; unique_id=&quot;25733&quot;&gt;&lt;property id=&quot;20148&quot; value=&quot;5&quot;/&gt;&lt;property id=&quot;20300&quot; value=&quot;Slide 6 - &amp;quot;NCR-SARE Grants Funded 1988-2019&amp;quot;&quot;/&gt;&lt;property id=&quot;20303&quot; value=&quot;-1&quot;/&gt;&lt;property id=&quot;20307&quot; value=&quot;321&quot;/&gt;&lt;property id=&quot;20309&quot; value=&quot;-1&quot;/&gt;&lt;/object&gt;&lt;object type=&quot;3&quot; unique_id=&quot;28125&quot;&gt;&lt;property id=&quot;20148&quot; value=&quot;5&quot;/&gt;&lt;property id=&quot;20300&quot; value=&quot;Slide 12&quot;/&gt;&lt;property id=&quot;20307&quot; value=&quot;336&quot;/&gt;&lt;property id=&quot;20309&quot; value=&quot;-1&quot;/&gt;&lt;/object&gt;&lt;object type=&quot;3&quot; unique_id=&quot;28126&quot;&gt;&lt;property id=&quot;20148&quot; value=&quot;5&quot;/&gt;&lt;property id=&quot;20300&quot; value=&quot;Slide 13&quot;/&gt;&lt;property id=&quot;20307&quot; value=&quot;337&quot;/&gt;&lt;property id=&quot;20309&quot; value=&quot;-1&quot;/&gt;&lt;/object&gt;&lt;object type=&quot;3&quot; unique_id=&quot;28127&quot;&gt;&lt;property id=&quot;20148&quot; value=&quot;5&quot;/&gt;&lt;property id=&quot;20300&quot; value=&quot;Slide 14&quot;/&gt;&lt;property id=&quot;20307&quot; value=&quot;338&quot;/&gt;&lt;property id=&quot;20309&quot; value=&quot;-1&quot;/&gt;&lt;/object&gt;&lt;object type=&quot;3&quot; unique_id=&quot;28128&quot;&gt;&lt;property id=&quot;20148&quot; value=&quot;5&quot;/&gt;&lt;property id=&quot;20300&quot; value=&quot;Slide 15&quot;/&gt;&lt;property id=&quot;20307&quot; value=&quot;339&quot;/&gt;&lt;property id=&quot;20309&quot; value=&quot;-1&quot;/&gt;&lt;/object&gt;&lt;object type=&quot;3&quot; unique_id=&quot;28129&quot;&gt;&lt;property id=&quot;20148&quot; value=&quot;5&quot;/&gt;&lt;property id=&quot;20300&quot; value=&quot;Slide 16&quot;/&gt;&lt;property id=&quot;20307&quot; value=&quot;340&quot;/&gt;&lt;property id=&quot;20309&quot; value=&quot;-1&quot;/&gt;&lt;/object&gt;&lt;object type=&quot;3&quot; unique_id=&quot;28130&quot;&gt;&lt;property id=&quot;20148&quot; value=&quot;5&quot;/&gt;&lt;property id=&quot;20300&quot; value=&quot;Slide 17&quot;/&gt;&lt;property id=&quot;20307&quot; value=&quot;341&quot;/&gt;&lt;property id=&quot;20309&quot; value=&quot;-1&quot;/&gt;&lt;/object&gt;&lt;object type=&quot;3&quot; unique_id=&quot;28131&quot;&gt;&lt;property id=&quot;20148&quot; value=&quot;5&quot;/&gt;&lt;property id=&quot;20300&quot; value=&quot;Slide 18&quot;/&gt;&lt;property id=&quot;20307&quot; value=&quot;342&quot;/&gt;&lt;property id=&quot;20309&quot; value=&quot;-1&quot;/&gt;&lt;/object&gt;&lt;object type=&quot;3&quot; unique_id=&quot;28132&quot;&gt;&lt;property id=&quot;20148&quot; value=&quot;5&quot;/&gt;&lt;property id=&quot;20300&quot; value=&quot;Slide 19&quot;/&gt;&lt;property id=&quot;20307&quot; value=&quot;343&quot;/&gt;&lt;property id=&quot;20309&quot; value=&quot;-1&quot;/&gt;&lt;/object&gt;&lt;object type=&quot;3&quot; unique_id=&quot;28133&quot;&gt;&lt;property id=&quot;20148&quot; value=&quot;5&quot;/&gt;&lt;property id=&quot;20300&quot; value=&quot;Slide 20&quot;/&gt;&lt;property id=&quot;20307&quot; value=&quot;344&quot;/&gt;&lt;property id=&quot;20309&quot; value=&quot;-1&quot;/&gt;&lt;/object&gt;&lt;object type=&quot;3&quot; unique_id=&quot;28134&quot;&gt;&lt;property id=&quot;20148&quot; value=&quot;5&quot;/&gt;&lt;property id=&quot;20300&quot; value=&quot;Slide 21&quot;/&gt;&lt;property id=&quot;20307&quot; value=&quot;345&quot;/&gt;&lt;property id=&quot;20309&quot; value=&quot;-1&quot;/&gt;&lt;/object&gt;&lt;object type=&quot;3&quot; unique_id=&quot;29828&quot;&gt;&lt;property id=&quot;20148&quot; value=&quot;5&quot;/&gt;&lt;property id=&quot;20300&quot; value=&quot;Slide 22&quot;/&gt;&lt;property id=&quot;20307&quot; value=&quot;346&quot;/&gt;&lt;property id=&quot;20309&quot; value=&quot;-1&quot;/&gt;&lt;/object&gt;&lt;object type=&quot;3&quot; unique_id=&quot;29829&quot;&gt;&lt;property id=&quot;20148&quot; value=&quot;5&quot;/&gt;&lt;property id=&quot;20300&quot; value=&quot;Slide 23&quot;/&gt;&lt;property id=&quot;20307&quot; value=&quot;347&quot;/&gt;&lt;property id=&quot;20309&quot; value=&quot;-1&quot;/&gt;&lt;/object&gt;&lt;object type=&quot;3&quot; unique_id=&quot;29830&quot;&gt;&lt;property id=&quot;20148&quot; value=&quot;5&quot;/&gt;&lt;property id=&quot;20300&quot; value=&quot;Slide 24&quot;/&gt;&lt;property id=&quot;20307&quot; value=&quot;348&quot;/&gt;&lt;property id=&quot;20309&quot; value=&quot;-1&quot;/&gt;&lt;/object&gt;&lt;object type=&quot;3&quot; unique_id=&quot;29831&quot;&gt;&lt;property id=&quot;20148&quot; value=&quot;5&quot;/&gt;&lt;property id=&quot;20300&quot; value=&quot;Slide 25&quot;/&gt;&lt;property id=&quot;20307&quot; value=&quot;350&quot;/&gt;&lt;property id=&quot;20309&quot; value=&quot;-1&quot;/&gt;&lt;/object&gt;&lt;object type=&quot;3&quot; unique_id=&quot;29832&quot;&gt;&lt;property id=&quot;20148&quot; value=&quot;5&quot;/&gt;&lt;property id=&quot;20300&quot; value=&quot;Slide 26&quot;/&gt;&lt;property id=&quot;20307&quot; value=&quot;351&quot;/&gt;&lt;property id=&quot;20309&quot; value=&quot;-1&quot;/&gt;&lt;/object&gt;&lt;object type=&quot;3&quot; unique_id=&quot;29833&quot;&gt;&lt;property id=&quot;20148&quot; value=&quot;5&quot;/&gt;&lt;property id=&quot;20300&quot; value=&quot;Slide 27&quot;/&gt;&lt;property id=&quot;20307&quot; value=&quot;352&quot;/&gt;&lt;property id=&quot;20309&quot; value=&quot;-1&quot;/&gt;&lt;/object&gt;&lt;object type=&quot;3&quot; unique_id=&quot;29834&quot;&gt;&lt;property id=&quot;20148&quot; value=&quot;5&quot;/&gt;&lt;property id=&quot;20300&quot; value=&quot;Slide 28&quot;/&gt;&lt;property id=&quot;20307&quot; value=&quot;353&quot;/&gt;&lt;property id=&quot;20309&quot; value=&quot;-1&quot;/&gt;&lt;/object&gt;&lt;object type=&quot;3&quot; unique_id=&quot;29835&quot;&gt;&lt;property id=&quot;20148&quot; value=&quot;5&quot;/&gt;&lt;property id=&quot;20300&quot; value=&quot;Slide 29&quot;/&gt;&lt;property id=&quot;20307&quot; value=&quot;354&quot;/&gt;&lt;property id=&quot;20309&quot; value=&quot;-1&quot;/&gt;&lt;/object&gt;&lt;object type=&quot;3&quot; unique_id=&quot;29836&quot;&gt;&lt;property id=&quot;20148&quot; value=&quot;5&quot;/&gt;&lt;property id=&quot;20300&quot; value=&quot;Slide 30&quot;/&gt;&lt;property id=&quot;20307&quot; value=&quot;355&quot;/&gt;&lt;property id=&quot;20309&quot; value=&quot;-1&quot;/&gt;&lt;/object&gt;&lt;object type=&quot;3&quot; unique_id=&quot;29837&quot;&gt;&lt;property id=&quot;20148&quot; value=&quot;5&quot;/&gt;&lt;property id=&quot;20300&quot; value=&quot;Slide 31&quot;/&gt;&lt;property id=&quot;20307&quot; value=&quot;357&quot;/&gt;&lt;property id=&quot;20309&quot; value=&quot;-1&quot;/&gt;&lt;/object&gt;&lt;object type=&quot;3&quot; unique_id=&quot;29838&quot;&gt;&lt;property id=&quot;20148&quot; value=&quot;5&quot;/&gt;&lt;property id=&quot;20300&quot; value=&quot;Slide 32&quot;/&gt;&lt;property id=&quot;20307&quot; value=&quot;358&quot;/&gt;&lt;property id=&quot;20309&quot; value=&quot;-1&quot;/&gt;&lt;/object&gt;&lt;object type=&quot;3&quot; unique_id=&quot;29839&quot;&gt;&lt;property id=&quot;20148&quot; value=&quot;5&quot;/&gt;&lt;property id=&quot;20300&quot; value=&quot;Slide 33&quot;/&gt;&lt;property id=&quot;20307&quot; value=&quot;359&quot;/&gt;&lt;property id=&quot;20309&quot; value=&quot;-1&quot;/&gt;&lt;/object&gt;&lt;object type=&quot;3&quot; unique_id=&quot;29840&quot;&gt;&lt;property id=&quot;20148&quot; value=&quot;5&quot;/&gt;&lt;property id=&quot;20300&quot; value=&quot;Slide 34&quot;/&gt;&lt;property id=&quot;20307&quot; value=&quot;360&quot;/&gt;&lt;property id=&quot;20309&quot; value=&quot;-1&quot;/&gt;&lt;/object&gt;&lt;object type=&quot;3&quot; unique_id=&quot;29841&quot;&gt;&lt;property id=&quot;20148&quot; value=&quot;5&quot;/&gt;&lt;property id=&quot;20300&quot; value=&quot;Slide 35&quot;/&gt;&lt;property id=&quot;20307&quot; value=&quot;372&quot;/&gt;&lt;property id=&quot;20309&quot; value=&quot;-1&quot;/&gt;&lt;/object&gt;&lt;object type=&quot;3&quot; unique_id=&quot;29842&quot;&gt;&lt;property id=&quot;20148&quot; value=&quot;5&quot;/&gt;&lt;property id=&quot;20300&quot; value=&quot;Slide 36&quot;/&gt;&lt;property id=&quot;20307&quot; value=&quot;371&quot;/&gt;&lt;property id=&quot;20309&quot; value=&quot;-1&quot;/&gt;&lt;/object&gt;&lt;object type=&quot;3&quot; unique_id=&quot;29843&quot;&gt;&lt;property id=&quot;20148&quot; value=&quot;5&quot;/&gt;&lt;property id=&quot;20300&quot; value=&quot;Slide 37&quot;/&gt;&lt;property id=&quot;20307&quot; value=&quot;362&quot;/&gt;&lt;property id=&quot;20309&quot; value=&quot;-1&quot;/&gt;&lt;/object&gt;&lt;object type=&quot;3&quot; unique_id=&quot;29844&quot;&gt;&lt;property id=&quot;20148&quot; value=&quot;5&quot;/&gt;&lt;property id=&quot;20300&quot; value=&quot;Slide 38&quot;/&gt;&lt;property id=&quot;20307&quot; value=&quot;363&quot;/&gt;&lt;property id=&quot;20309&quot; value=&quot;-1&quot;/&gt;&lt;/object&gt;&lt;object type=&quot;3&quot; unique_id=&quot;29845&quot;&gt;&lt;property id=&quot;20148&quot; value=&quot;5&quot;/&gt;&lt;property id=&quot;20300&quot; value=&quot;Slide 39&quot;/&gt;&lt;property id=&quot;20307&quot; value=&quot;364&quot;/&gt;&lt;property id=&quot;20309&quot; value=&quot;-1&quot;/&gt;&lt;/object&gt;&lt;object type=&quot;3&quot; unique_id=&quot;29846&quot;&gt;&lt;property id=&quot;20148&quot; value=&quot;5&quot;/&gt;&lt;property id=&quot;20300&quot; value=&quot;Slide 40&quot;/&gt;&lt;property id=&quot;20307&quot; value=&quot;365&quot;/&gt;&lt;property id=&quot;20309&quot; value=&quot;-1&quot;/&gt;&lt;/object&gt;&lt;object type=&quot;3&quot; unique_id=&quot;29847&quot;&gt;&lt;property id=&quot;20148&quot; value=&quot;5&quot;/&gt;&lt;property id=&quot;20300&quot; value=&quot;Slide 41&quot;/&gt;&lt;property id=&quot;20307&quot; value=&quot;366&quot;/&gt;&lt;property id=&quot;20309&quot; value=&quot;-1&quot;/&gt;&lt;/object&gt;&lt;object type=&quot;3&quot; unique_id=&quot;29848&quot;&gt;&lt;property id=&quot;20148&quot; value=&quot;5&quot;/&gt;&lt;property id=&quot;20300&quot; value=&quot;Slide 42&quot;/&gt;&lt;property id=&quot;20307&quot; value=&quot;367&quot;/&gt;&lt;property id=&quot;20309&quot; value=&quot;-1&quot;/&gt;&lt;/object&gt;&lt;object type=&quot;3&quot; unique_id=&quot;29849&quot;&gt;&lt;property id=&quot;20148&quot; value=&quot;5&quot;/&gt;&lt;property id=&quot;20300&quot; value=&quot;Slide 43&quot;/&gt;&lt;property id=&quot;20307&quot; value=&quot;368&quot;/&gt;&lt;property id=&quot;20309&quot; value=&quot;-1&quot;/&gt;&lt;/object&gt;&lt;object type=&quot;3&quot; unique_id=&quot;29850&quot;&gt;&lt;property id=&quot;20148&quot; value=&quot;5&quot;/&gt;&lt;property id=&quot;20300&quot; value=&quot;Slide 44&quot;/&gt;&lt;property id=&quot;20307&quot; value=&quot;370&quot;/&gt;&lt;property id=&quot;20309&quot; value=&quot;-1&quot;/&gt;&lt;/object&gt;&lt;/object&gt;&lt;object type=&quot;8&quot; unique_id=&quot;10514&quot;&gt;&lt;/object&gt;&lt;object type=&quot;10&quot; unique_id=&quot;11327&quot;&gt;&lt;object type=&quot;11&quot; unique_id=&quot;11328&quot;&gt;&lt;property id=&quot;20180&quot; value=&quot;1&quot;/&gt;&lt;property id=&quot;20181&quot; value=&quot;1&quot;/&gt;&lt;property id=&quot;20183&quot; value=&quot;1&quot;/&gt;&lt;/object&gt;&lt;object type=&quot;12&quot; unique_id=&quot;11771&quot;&gt;&lt;/object&gt;&lt;/object&gt;&lt;object type=&quot;4&quot; unique_id=&quot;11770&quo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5&quot;/&gt;&lt;/TableIndex&gt;&lt;/ShapeTextInfo&gt;"/>
  <p:tag name="HTML_SHAPEINFO" val="&lt;ThreeDShapeInfo&gt;&lt;uuid val=&quot;&quot;/&gt;&lt;isInvalidForFieldText val=&quot;0&quot;/&gt;&lt;Image&gt;&lt;filename val=&quot;C:\Users\schre002\AppData\Local\Temp\PR\data\asimages\{81A8F69D-B63E-4F7A-81BC-65AC5D791B6C}_5.png&quot;/&gt;&lt;left val=&quot;17&quot;/&gt;&lt;top val=&quot;8&quot;/&gt;&lt;width val=&quot;306&quot;/&gt;&lt;height val=&quot;139&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9&quot;/&gt;&lt;lineCharCount val=&quot;29&quot;/&gt;&lt;lineCharCount val=&quot;30&quot;/&gt;&lt;lineCharCount val=&quot;16&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D2195579-E565-4B16-90D1-FA8E9AD703EE}_5.png&quot;/&gt;&lt;left val=&quot;0&quot;/&gt;&lt;top val=&quot;143&quot;/&gt;&lt;width val=&quot;342&quot;/&gt;&lt;height val=&quot;41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PPSNARRATION" val="11,771992474,G:\BBE\SARE\Grant Programs\Farmer Rancher\FRG 2020\power point presentation\FR_sareprojects_presentation_2020_091019_compressed_photos 091619_pptx\Media.ppcx"/>
</p:tagLst>
</file>

<file path=ppt/tags/tag104.xml><?xml version="1.0" encoding="utf-8"?>
<p:tagLst xmlns:a="http://schemas.openxmlformats.org/drawingml/2006/main" xmlns:r="http://schemas.openxmlformats.org/officeDocument/2006/relationships" xmlns:p="http://schemas.openxmlformats.org/presentationml/2006/main">
  <p:tag name="PPSNARRATION" val="12,771992474,G:\BBE\SARE\Grant Programs\Farmer Rancher\FRG 2020\power point presentation\FR_sareprojects_presentation_2020_091019_compressed_photos 091619_pptx\Media.ppcx"/>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3BCAEBB8-5A3C-44DD-B652-BC9C4097FDBD}_12.png&quot;/&gt;&lt;left val=&quot;149&quot;/&gt;&lt;top val=&quot;30&quot;/&gt;&lt;width val=&quot;450&quot;/&gt;&lt;height val=&quot;68&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PSNARRATION" val="14,771992474,G:\BBE\SARE\Grant Programs\Farmer Rancher\FRG 2020\power point presentation\FR_sareprojects_presentation_2020_091019_compressed_photos 091619_pptx\Media.ppcx"/>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PSNARRATION" val="28,771992474,G:\BBE\SARE\Grant Programs\Farmer Rancher\FRG 2020\power point presentation\FR_sareprojects_presentation_2020_091019_compressed_photos 091619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29,771992474,G:\BBE\SARE\Grant Programs\Farmer Rancher\FRG 2020\power point presentation\FR_sareprojects_presentation_2020_091019_compressed_photos 091619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PSNARRATION" val="30,771992474,G:\BBE\SARE\Grant Programs\Farmer Rancher\FRG 2020\power point presentation\FR_sareprojects_presentation_2020_091019_compressed_photos 091619_pptx\Media.ppcx"/>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PPSNARRATION" val="45,771992474,G:\BBE\SARE\Grant Programs\Farmer Rancher\FRG 2020\power point presentation\FR_sareprojects_presentation_2020_091019_compressed_photos 091619_pptx\Media.ppcx"/>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4&quot;/&gt;&lt;/TableIndex&gt;&lt;/ShapeTextInfo&gt;"/>
  <p:tag name="HTML_SHAPEINFO" val="&lt;ThreeDShapeInfo&gt;&lt;uuid val=&quot;&quot;/&gt;&lt;isInvalidForFieldText val=&quot;0&quot;/&gt;&lt;Image&gt;&lt;filename val=&quot;C:\Users\schre002\AppData\Local\Temp\PR\data\asimages\{E3E248DA-DFEC-473A-BC9B-4CCD25EE0C51}_45.png&quot;/&gt;&lt;left val=&quot;0&quot;/&gt;&lt;top val=&quot;0&quot;/&gt;&lt;width val=&quot;364&quot;/&gt;&lt;height val=&quot;192&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quot;/&gt;&lt;lineCharCount val=&quot;31&quot;/&gt;&lt;lineCharCount val=&quot;1&quot;/&gt;&lt;lineCharCount val=&quot;23&quot;/&gt;&lt;lineCharCount val=&quot;1&quot;/&gt;&lt;lineCharCount val=&quot;26&quot;/&gt;&lt;lineCharCount val=&quot;1&quot;/&gt;&lt;lineCharCount val=&quot;25&quot;/&gt;&lt;lineCharCount val=&quot;1&quot;/&gt;&lt;lineCharCount val=&quot;1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E22D81C5-EB1B-4C7E-95A2-B65328BB5C30}_45.png&quot;/&gt;&lt;left val=&quot;-4&quot;/&gt;&lt;top val=&quot;191&quot;/&gt;&lt;width val=&quot;368&quot;/&gt;&lt;height val=&quot;408&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3886F565-B97D-4A31-B483-BB1E2C9E8582}_45.png&quot;/&gt;&lt;left val=&quot;371&quot;/&gt;&lt;top val=&quot;509&quot;/&gt;&lt;width val=&quot;132&quot;/&gt;&lt;height val=&quot;2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PPSNARRATION" val="1,771992474,G:\BBE\SARE\Grant Programs\Farmer Rancher\FRG 2020\power point presentation\FR_sareprojects_presentation_2020_091019_compressed_photos 091619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2&quot;/&gt;&lt;/TableIndex&gt;&lt;/ShapeTextInfo&gt;"/>
  <p:tag name="HTML_SHAPEINFO" val="&lt;ThreeDShapeInfo&gt;&lt;uuid val=&quot;&quot;/&gt;&lt;isInvalidForFieldText val=&quot;0&quot;/&gt;&lt;Image&gt;&lt;filename val=&quot;C:\Users\schre002\AppData\Local\Temp\PR\data\asimages\{F5654287-DC25-4358-9EA6-CA336C8427F8}_1.png&quot;/&gt;&lt;left val=&quot;369&quot;/&gt;&lt;top val=&quot;12&quot;/&gt;&lt;width val=&quot;209&quot;/&gt;&lt;height val=&quot;13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quot;/&gt;&lt;lineCharCount val=&quot;1&quot;/&gt;&lt;/TableIndex&gt;&lt;/ShapeTextInfo&gt;"/>
  <p:tag name="HTML_SHAPEINFO" val="&lt;ThreeDShapeInfo&gt;&lt;uuid val=&quot;&quot;/&gt;&lt;isInvalidForFieldText val=&quot;0&quot;/&gt;&lt;Image&gt;&lt;filename val=&quot;C:\Users\schre002\AppData\Local\Temp\PR\data\asimages\{152A5FCB-68F2-41F4-8557-8399F4FF7A3F}_1.png&quot;/&gt;&lt;left val=&quot;35&quot;/&gt;&lt;top val=&quot;125&quot;/&gt;&lt;width val=&quot;318&quot;/&gt;&lt;height val=&quot;35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1&quot;/&gt;&lt;lineCharCount val=&quot;24&quot;/&gt;&lt;lineCharCount val=&quot;23&quot;/&gt;&lt;lineCharCount val=&quot;22&quot;/&gt;&lt;lineCharCount val=&quot;8&quot;/&gt;&lt;/TableIndex&gt;&lt;/ShapeTextInfo&gt;"/>
  <p:tag name="HTML_SHAPEINFO" val="&lt;ThreeDShapeInfo&gt;&lt;uuid val=&quot;&quot;/&gt;&lt;isInvalidForFieldText val=&quot;0&quot;/&gt;&lt;Image&gt;&lt;filename val=&quot;C:\Users\schre002\AppData\Local\Temp\PR\data\asimages\{7F747621-2B14-4D52-92AB-01867B9276AE}_1.png&quot;/&gt;&lt;left val=&quot;53&quot;/&gt;&lt;top val=&quot;350&quot;/&gt;&lt;width val=&quot;264&quot;/&gt;&lt;height val=&quot;15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64F381F9-3C41-48EF-B5D5-65B3FDD90B21}_1.png&quot;/&gt;&lt;left val=&quot;377&quot;/&gt;&lt;top val=&quot;509&quot;/&gt;&lt;width val=&quot;132&quot;/&gt;&lt;height val=&quot;2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PPSNARRATION" val="2,771992474,G:\BBE\SARE\Grant Programs\Farmer Rancher\FRG 2020\power point presentation\FR_sareprojects_presentation_2020_091019_compressed_photos 091619_pptx\Media.ppcx"/>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4&quot;/&gt;&lt;/TableIndex&gt;&lt;/ShapeTextInfo&gt;"/>
  <p:tag name="HTML_SHAPEINFO" val="&lt;ThreeDShapeInfo&gt;&lt;uuid val=&quot;&quot;/&gt;&lt;isInvalidForFieldText val=&quot;0&quot;/&gt;&lt;Image&gt;&lt;filename val=&quot;C:\Users\schre002\AppData\Local\Temp\PR\data\asimages\{DC5618AE-416F-47EC-B77B-2A8419AB26C8}_2.png&quot;/&gt;&lt;left val=&quot;2&quot;/&gt;&lt;top val=&quot;21&quot;/&gt;&lt;width val=&quot;354&quot;/&gt;&lt;height val=&quot;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23&quot;/&gt;&lt;lineCharCount val=&quot;20&quot;/&gt;&lt;lineCharCount val=&quot;16&quot;/&gt;&lt;lineCharCount val=&quot;22&quot;/&gt;&lt;lineCharCount val=&quot;13&quot;/&gt;&lt;lineCharCount val=&quot;1&quot;/&gt;&lt;lineCharCount val=&quot;1&quot;/&gt;&lt;lineCharCount val=&quot;1&quot;/&gt;&lt;/TableIndex&gt;&lt;/ShapeTextInfo&gt;"/>
  <p:tag name="HTML_SHAPEINFO" val="&lt;ThreeDShapeInfo&gt;&lt;uuid val=&quot;&quot;/&gt;&lt;isInvalidForFieldText val=&quot;0&quot;/&gt;&lt;Image&gt;&lt;filename val=&quot;C:\Users\schre002\AppData\Local\Temp\PR\data\asimages\{389C14BF-9136-45F6-B336-B00559811446}_2.png&quot;/&gt;&lt;left val=&quot;0&quot;/&gt;&lt;top val=&quot;143&quot;/&gt;&lt;width val=&quot;360&quot;/&gt;&lt;height val=&quot;466&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quot;/&gt;&lt;/TableIndex&gt;&lt;/ShapeTextInfo&gt;"/>
  <p:tag name="HTML_SHAPEINFO" val="&lt;ThreeDShapeInfo&gt;&lt;uuid val=&quot;&quot;/&gt;&lt;isInvalidForFieldText val=&quot;0&quot;/&gt;&lt;Image&gt;&lt;filename val=&quot;C:\Users\schre002\AppData\Local\Temp\PR\data\asimages\{10574D30-DCAF-4451-917B-63EEF6D993E7}_2.png&quot;/&gt;&lt;left val=&quot;377&quot;/&gt;&lt;top val=&quot;506&quot;/&gt;&lt;width val=&quot;138&quot;/&gt;&lt;height val=&quot;30&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schre002\AppData\Local\Temp\PR\data\asimages\{C99D7342-3117-4A5C-B4AE-CA62665F5814}_2.png&quot;/&gt;&lt;left val=&quot;371&quot;/&gt;&lt;top val=&quot;587&quot;/&gt;&lt;width val=&quot;132&quot;/&gt;&lt;height val=&quot;20&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771992474,G:\BBE\SARE\Grant Programs\Farmer Rancher\FRG 2020\power point presentation\FR_sareprojects_presentation_2020_091019_compressed_photos 091619_pptx\Media.ppcx"/>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33A9CAF8-9D58-42C6-ABBC-14489B0041B4}_3.png&quot;/&gt;&lt;left val=&quot;0&quot;/&gt;&lt;top val=&quot;0&quot;/&gt;&lt;width val=&quot;360&quot;/&gt;&lt;height val=&quot;18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42AD1267-8E45-4E34-BA0A-BE25605705DA}_3.png&quot;/&gt;&lt;left val=&quot;6&quot;/&gt;&lt;top val=&quot;203&quot;/&gt;&lt;width val=&quot;342&quot;/&gt;&lt;height val=&quot;299&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3,771992474,G:\BBE\SARE\Grant Programs\Farmer Rancher\FRG 2020\power point presentation\FR_sareprojects_presentation_2020_091019_compressed_photos 091619_pptx\Media.ppcx"/>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F88AB52A-D09C-4E20-AB58-E496923DC759}_3.png&quot;/&gt;&lt;left val=&quot;371&quot;/&gt;&lt;top val=&quot;509&quot;/&gt;&lt;width val=&quot;132&quot;/&gt;&lt;height val=&quot;20&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3&quot;/&gt;&lt;/TableIndex&gt;&lt;/ShapeTextInfo&gt;"/>
  <p:tag name="HTML_SHAPEINFO" val="&lt;ThreeDShapeInfo&gt;&lt;uuid val=&quot;&quot;/&gt;&lt;isInvalidForFieldText val=&quot;0&quot;/&gt;&lt;Image&gt;&lt;filename val=&quot;C:\Users\schre002\AppData\Local\Temp\PR\data\asimages\{33A9CAF8-9D58-42C6-ABBC-14489B0041B4}_3.png&quot;/&gt;&lt;left val=&quot;0&quot;/&gt;&lt;top val=&quot;0&quot;/&gt;&lt;width val=&quot;360&quot;/&gt;&lt;height val=&quot;186&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30&quot;/&gt;&lt;lineCharCount val=&quot;24&quot;/&gt;&lt;lineCharCount val=&quot;18&quot;/&gt;&lt;lineCharCount val=&quot;15&quot;/&gt;&lt;lineCharCount val=&quot;29&quot;/&gt;&lt;lineCharCount val=&quot;17&quot;/&gt;&lt;/TableIndex&gt;&lt;/ShapeTextInfo&gt;"/>
  <p:tag name="HTML_SHAPEINFO" val="&lt;ThreeDShapeInfo&gt;&lt;uuid val=&quot;&quot;/&gt;&lt;isInvalidForFieldText val=&quot;0&quot;/&gt;&lt;Image&gt;&lt;filename val=&quot;C:\Users\schre002\AppData\Local\Temp\PR\data\asimages\{42AD1267-8E45-4E34-BA0A-BE25605705DA}_3.png&quot;/&gt;&lt;left val=&quot;6&quot;/&gt;&lt;top val=&quot;203&quot;/&gt;&lt;width val=&quot;342&quot;/&gt;&lt;height val=&quot;29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PPSNARRATION" val="5,771992474,G:\BBE\SARE\Grant Programs\Farmer Rancher\FRG 2020\power point presentation\FR_sareprojects_presentation_2020_091019_compressed_photos 091619_pptx\Media.ppcx"/>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schre002\AppData\Local\Temp\PR\data\asimages\{9332EFCA-4A79-4B12-84D2-147AA00B6952}_5.png&quot;/&gt;&lt;left val=&quot;353&quot;/&gt;&lt;top val=&quot;509&quot;/&gt;&lt;width val=&quot;132&quot;/&gt;&lt;height val=&quot;20&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7897</TotalTime>
  <Words>3657</Words>
  <Application>Microsoft Macintosh PowerPoint</Application>
  <PresentationFormat>On-screen Show (4:3)</PresentationFormat>
  <Paragraphs>237</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Calibri</vt:lpstr>
      <vt:lpstr>Arial</vt:lpstr>
      <vt:lpstr>Wingdings</vt:lpstr>
      <vt:lpstr>Trebuchet MS</vt:lpstr>
      <vt:lpstr>Georgia</vt:lpstr>
      <vt:lpstr>MS PGothic</vt:lpstr>
      <vt:lpstr>Times New Roman</vt:lpstr>
      <vt:lpstr>Office Theme</vt:lpstr>
      <vt:lpstr>1_Office Theme</vt:lpstr>
      <vt:lpstr>Introduction</vt:lpstr>
      <vt:lpstr> Grant Finances</vt:lpstr>
      <vt:lpstr>Budget   Changes</vt:lpstr>
      <vt:lpstr>No-Cost  Extensions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luck with your report!</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M Andreasen</dc:creator>
  <cp:lastModifiedBy>Marie J Flanagan</cp:lastModifiedBy>
  <cp:revision>742</cp:revision>
  <cp:lastPrinted>2022-03-18T19:12:59Z</cp:lastPrinted>
  <dcterms:created xsi:type="dcterms:W3CDTF">2013-09-24T16:53:22Z</dcterms:created>
  <dcterms:modified xsi:type="dcterms:W3CDTF">2023-03-14T19:32:08Z</dcterms:modified>
</cp:coreProperties>
</file>