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8" r:id="rId2"/>
    <p:sldId id="269" r:id="rId3"/>
    <p:sldId id="270" r:id="rId4"/>
    <p:sldId id="259" r:id="rId5"/>
    <p:sldId id="262" r:id="rId6"/>
    <p:sldId id="261" r:id="rId7"/>
    <p:sldId id="271" r:id="rId8"/>
    <p:sldId id="275" r:id="rId9"/>
    <p:sldId id="276" r:id="rId10"/>
    <p:sldId id="267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/>
    <p:restoredTop sz="69890"/>
  </p:normalViewPr>
  <p:slideViewPr>
    <p:cSldViewPr snapToGrid="0" snapToObjects="1">
      <p:cViewPr varScale="1">
        <p:scale>
          <a:sx n="45" d="100"/>
          <a:sy n="45" d="100"/>
        </p:scale>
        <p:origin x="17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1DD38-7DE1-3E4D-BEB3-9C2639478E1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3AAA-EE17-3449-82DC-4AF87E28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 was prepared by Sami Tellatin and Rob Myers and provided by the USDA-SARE</a:t>
            </a:r>
            <a:r>
              <a:rPr lang="en-US" baseline="0" dirty="0" smtClean="0"/>
              <a:t> program to educators and producers for outreach and educational purposes. Other cover crop slide sets are also available at the website: http://</a:t>
            </a:r>
            <a:r>
              <a:rPr lang="en-US" baseline="0" dirty="0" err="1" smtClean="0"/>
              <a:t>sare.org</a:t>
            </a:r>
            <a:r>
              <a:rPr lang="en-US" baseline="0" dirty="0" smtClean="0"/>
              <a:t>/cover-crops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Tips for presenters: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 are about to give your audience a lot of information; show them that this is worth learning by being interested in the topic yourself and letting that be seen through your presentation.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Make it personal. Tell your own stories (that complement the material and are concise). You want to create a narrative that flows throughout your presentation.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Encourage learning and discussion by asking questions of the audience and encouraging their participation. Moderate your time so that you can cover everything, while also fostering audience participation.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Speak to your knowledge. If you don’t know something, it is okay to say so.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slide set is a template offered for your use. You can add or delete slides and change things as you need. Use it to best complement your educational style to meet your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0050A-7851-A54E-B37E-E0514CF89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35 presentations from the first National Cover Crops Conference.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3AAA-EE17-3449-82DC-4AF87E284C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6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 Natural Resources Conservation Service has an online soil health resource with fact sheets, videos, a photo gallery and links to other resources.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Soil Health Institute aims to further the adoption of soil health management practices through scientific research.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They will offer resources online including their own technical bulletins and links to other important cover crop resources.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Soil Health Partnership aims to measure and communicate the environmental and economic impacts of soil management strategies, pulling region-specific data from a large group of demonstration farms and establishing research protocols to standardize soil measurements.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Regional cover crop councils exist to provide information to producers about cover crop selection and management. They will often offer decision tools online.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0050A-7851-A54E-B37E-E0514CF89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 NRCS has several programs to offer funds for farmers wishing to incorporate conservation practices, such as cover cropping, into their production.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SARE offers a Farmer Rancher grant program which enables farmers to, independently or in collaboration with others, implement new practices on their farm while eliminating some or all of the financial burden.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certain states, such as Maryland, have cost-share programs that enable farmers to plant cover crops at a decreased cost to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0050A-7851-A54E-B37E-E0514CF89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1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taken at the University of Missouri Bradford Research</a:t>
            </a:r>
            <a:r>
              <a:rPr lang="en-US" baseline="0" dirty="0" smtClean="0"/>
              <a:t> Center in Columbia, MO.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0050A-7851-A54E-B37E-E0514CF89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a variety of educational resources about cover</a:t>
            </a:r>
            <a:r>
              <a:rPr lang="en-US" baseline="0" dirty="0" smtClean="0"/>
              <a:t> crops and soil health, many of which can be found on SARE’s website.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SARE Cover Crop Topic Room with online resources about cover crop selection, growth and management.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0050A-7851-A54E-B37E-E0514CF89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SARE offers publications like books and bulletins online.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bulletins are available for free (online or print).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And the books are also available in digital format online for free, and in print for purchase.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Print versions of the books are: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Managing Cover Crops Profitably = $19.00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Building Soil for Better Crops = $20.95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0050A-7851-A54E-B37E-E0514CF89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8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Digital copy (online) and e-reader format available for free.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Available in print for a cost: $19.00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Quote about this book: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“It uses science to explain complex concepts, lays out options for different systems and climates, and allows innovative farmers to digest the information and make their own intelligent decisions.” - Wolfgang </a:t>
            </a:r>
            <a:r>
              <a:rPr lang="en-US" sz="1200" dirty="0" err="1" smtClean="0">
                <a:latin typeface="Helvetica Neue" charset="0"/>
                <a:ea typeface="Helvetica Neue" charset="0"/>
                <a:cs typeface="Helvetica Neue" charset="0"/>
              </a:rPr>
              <a:t>Rougle</a:t>
            </a: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 (Twining Tree Farm)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0050A-7851-A54E-B37E-E0514CF89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Digital copy (online) and e-reader format available for free.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Available in print for a cost: $20.95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3AAA-EE17-3449-82DC-4AF87E284C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“Cover Crops for Sustainable Crop Rotations” bulletin is a companion to the online SARE resources,</a:t>
            </a:r>
            <a:r>
              <a:rPr lang="en-US" baseline="0" dirty="0" smtClean="0"/>
              <a:t> containing links to various topics in the SARE Cover Crops Topic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3AAA-EE17-3449-82DC-4AF87E284C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a searchable database containing several hundred photos organized by topic.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Photos in the database are from many different regions of the US – with photos from Maryland, Pennsylvania, Missouri, and Washington state.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3AAA-EE17-3449-82DC-4AF87E284C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88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illustrations and photos in the Library of Cover Crops and Soil Health</a:t>
            </a:r>
            <a:r>
              <a:rPr lang="en-US" baseline="0" dirty="0" smtClean="0"/>
              <a:t>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3AAA-EE17-3449-82DC-4AF87E284C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3AAA-EE17-3449-82DC-4AF87E284C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5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9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3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1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20B7-BB6A-C144-8834-874DCDD3322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B9A5C-8F11-9D43-9909-2BEDB0F9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6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re.org/Events/Cover-Crop-Conferences/National-Conference-on-Cover-Crops-and-Soil-Health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5.jpeg"/><Relationship Id="rId7" Type="http://schemas.openxmlformats.org/officeDocument/2006/relationships/hyperlink" Target="http://mccc.msu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ilhealthpartnership.org/" TargetMode="External"/><Relationship Id="rId5" Type="http://schemas.openxmlformats.org/officeDocument/2006/relationships/hyperlink" Target="http://soilhealthinstitute.org/" TargetMode="External"/><Relationship Id="rId4" Type="http://schemas.openxmlformats.org/officeDocument/2006/relationships/hyperlink" Target="http://www.nrcs.usda.gov/wps/portal/nrcs/main/national/soils/health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e.org/Cover-Cro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re.org/Learning-Center/Topic-Rooms/Cover-Crops/Cover-Crop-Images-Library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64514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778" y="2423267"/>
            <a:ext cx="7326443" cy="928058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Cover Crop Resources</a:t>
            </a:r>
            <a:endParaRPr lang="en-US" sz="6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1325"/>
            <a:ext cx="6858000" cy="124182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 Neue" charset="0"/>
                <a:ea typeface="Helvetica Neue" charset="0"/>
                <a:cs typeface="Helvetica Neue" charset="0"/>
              </a:rPr>
              <a:t>A general overview of informational and financial resources</a:t>
            </a:r>
            <a:endParaRPr lang="en-US" sz="3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213859"/>
            <a:ext cx="1393371" cy="1150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2668" y="5327522"/>
            <a:ext cx="203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PRESENTER</a:t>
            </a:r>
          </a:p>
          <a:p>
            <a:pPr algn="ctr"/>
            <a:endParaRPr lang="en-US" sz="20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Affiliation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Videos from the National Conference on Cover Crops and Soil Health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707345"/>
            <a:ext cx="1393371" cy="1150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541059"/>
            <a:ext cx="8184274" cy="47548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“Harvesting the potential” - Feb. 17-19, 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Over 35 videos 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from the conference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On topics like grazing cover crops, environmental impacts of cover crops, nutrient management, no-till and strip-till with cover crops, termination, selection, seeding cover crops, soil health, and keynotes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Helvetica Neue" charset="0"/>
              <a:ea typeface="Helvetica Neue" charset="0"/>
              <a:cs typeface="Helvetica Neue" charset="0"/>
              <a:hlinkClick r:id="rId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http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://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www.sare.org/Events/Cover-Crop-Conferences/National-Conference-on-Cover-Crops-and-Soil-Health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02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69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Informational Resources (cont’d)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896" y="2696751"/>
            <a:ext cx="2678779" cy="26787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3212"/>
            <a:ext cx="7886700" cy="44688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NRCS Soil Health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http://www.nrcs.usda.gov/wps/portal/nrcs/main/national/soils/health/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Several fact sheets and videos available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Soil Health Institute</a:t>
            </a:r>
          </a:p>
          <a:p>
            <a:pPr lvl="1"/>
            <a:r>
              <a:rPr lang="en-US" dirty="0">
                <a:latin typeface="Helvetica Neue" charset="0"/>
                <a:ea typeface="Helvetica Neue" charset="0"/>
                <a:cs typeface="Helvetica Neue" charset="0"/>
                <a:hlinkClick r:id="rId5"/>
              </a:rPr>
              <a:t>http://soilhealthinstitute.org/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Soil Health Partnership</a:t>
            </a:r>
          </a:p>
          <a:p>
            <a:pPr lvl="1"/>
            <a:r>
              <a:rPr lang="en-US" dirty="0">
                <a:latin typeface="Helvetica Neue" charset="0"/>
                <a:ea typeface="Helvetica Neue" charset="0"/>
                <a:cs typeface="Helvetica Neue" charset="0"/>
                <a:hlinkClick r:id="rId6"/>
              </a:rPr>
              <a:t>http://soilhealthpartnership.org/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Regional Cover Crop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Councils</a:t>
            </a:r>
          </a:p>
          <a:p>
            <a:pPr lvl="1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Midwest Cover Crop Council: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2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  <a:hlinkClick r:id="rId7"/>
              </a:rPr>
              <a:t>http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  <a:hlinkClick r:id="rId7"/>
              </a:rPr>
              <a:t>://mccc.msu.edu/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lvl="1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Councils also starting in the South and Northwest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707345"/>
            <a:ext cx="1393371" cy="1150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268" y="6152044"/>
            <a:ext cx="735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”Unlock the Secrets in the Soil” and other soil health graphics available through </a:t>
            </a:r>
            <a:r>
              <a:rPr lang="en-US" sz="1600" smtClean="0">
                <a:latin typeface="Helvetica Neue" charset="0"/>
                <a:ea typeface="Helvetica Neue" charset="0"/>
                <a:cs typeface="Helvetica Neue" charset="0"/>
              </a:rPr>
              <a:t>NRCS Soil Health online</a:t>
            </a:r>
            <a:endParaRPr lang="en-US" sz="160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Resources for funding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NRCS Environmental Quality Incentives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NRCS Conservation Stewardship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SARE Program Farmer Rancher grants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State cost-share programs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208" y="5540155"/>
            <a:ext cx="2923082" cy="1273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378" y="5526180"/>
            <a:ext cx="1566940" cy="12939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8637" y="1534314"/>
            <a:ext cx="4914895" cy="5046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40" y="4934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Helvetica" charset="0"/>
                <a:ea typeface="Helvetica" charset="0"/>
                <a:cs typeface="Helvetica" charset="0"/>
              </a:rPr>
              <a:t>Thank you!</a:t>
            </a:r>
            <a:endParaRPr lang="en-US" sz="4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707345"/>
            <a:ext cx="1393371" cy="1150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5328" y="6581001"/>
            <a:ext cx="210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Photo </a:t>
            </a:r>
            <a:r>
              <a:rPr lang="en-US" sz="1200" smtClean="0">
                <a:latin typeface="Helvetica Neue" charset="0"/>
                <a:ea typeface="Helvetica Neue" charset="0"/>
                <a:cs typeface="Helvetica Neue" charset="0"/>
              </a:rPr>
              <a:t>by Jason Vance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734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Informational Resources	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SARE Cover Crops Topic room: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hlinkClick r:id="rId3"/>
              </a:rPr>
              <a:t>http://www.sare.org/Cover-Crops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Videos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Links to the National Cover Crop Conference program materials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Publications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Research reports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Survey 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888" y="4405203"/>
            <a:ext cx="4512223" cy="24527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707345"/>
            <a:ext cx="1393371" cy="1150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9" y="51779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Informational Resources 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060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SARE Books: </a:t>
            </a:r>
            <a:endParaRPr lang="en-US" sz="24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Managing </a:t>
            </a:r>
            <a:r>
              <a:rPr lang="en-US" sz="2000" i="1" dirty="0">
                <a:latin typeface="Helvetica Neue" charset="0"/>
                <a:ea typeface="Helvetica Neue" charset="0"/>
                <a:cs typeface="Helvetica Neue" charset="0"/>
              </a:rPr>
              <a:t>Cover Crops </a:t>
            </a:r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Profitably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Building </a:t>
            </a:r>
            <a:r>
              <a:rPr lang="en-US" sz="2000" i="1" dirty="0">
                <a:latin typeface="Helvetica Neue" charset="0"/>
                <a:ea typeface="Helvetica Neue" charset="0"/>
                <a:cs typeface="Helvetica Neue" charset="0"/>
              </a:rPr>
              <a:t>Soil for Better </a:t>
            </a:r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Crops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E-reader versions available on SARE’s website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SARE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Bulletins: </a:t>
            </a:r>
            <a:endParaRPr lang="en-US" sz="24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“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Cover cropping for pollinators and beneficial insects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“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Cover crops for sustainable crop rotations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”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21" y="4180987"/>
            <a:ext cx="1953609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431" y="4180987"/>
            <a:ext cx="2066925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657" y="4180987"/>
            <a:ext cx="1854778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707345"/>
            <a:ext cx="1393371" cy="11506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93" y="350136"/>
            <a:ext cx="881421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Managing Cover Crops Profitably, </a:t>
            </a:r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3</a:t>
            </a:r>
            <a:r>
              <a:rPr lang="en-US" sz="3600" baseline="30000" dirty="0" smtClean="0">
                <a:latin typeface="Helvetica" charset="0"/>
                <a:ea typeface="Helvetica" charset="0"/>
                <a:cs typeface="Helvetica" charset="0"/>
              </a:rPr>
              <a:t>rd</a:t>
            </a:r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 ed</a:t>
            </a: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21" y="1903012"/>
            <a:ext cx="5646488" cy="3804333"/>
          </a:xfrm>
        </p:spPr>
        <p:txBody>
          <a:bodyPr>
            <a:normAutofit/>
          </a:bodyPr>
          <a:lstStyle/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SARE 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Book available online and in print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Now available in E-Reader format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The how and why of cover crops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Tips for selection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Management information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Appendices include seed suppliers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244 pages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409" y="2022783"/>
            <a:ext cx="2716380" cy="3337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707345"/>
            <a:ext cx="1393371" cy="11506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4" y="365126"/>
            <a:ext cx="8544393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Building Soils for Better Crops, 3</a:t>
            </a:r>
            <a:r>
              <a:rPr lang="en-US" sz="3600" baseline="30000" dirty="0" smtClean="0">
                <a:latin typeface="Helvetica" charset="0"/>
                <a:ea typeface="Helvetica" charset="0"/>
                <a:cs typeface="Helvetica" charset="0"/>
              </a:rPr>
              <a:t>rd</a:t>
            </a:r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 edition</a:t>
            </a:r>
            <a:endParaRPr lang="en-US" sz="3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06" y="2024762"/>
            <a:ext cx="5414598" cy="4533693"/>
          </a:xfrm>
        </p:spPr>
        <p:txBody>
          <a:bodyPr>
            <a:normAutofit/>
          </a:bodyPr>
          <a:lstStyle/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SARE Book available online 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and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in 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print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Now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available in E-Reader 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format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Guide for ecological soil management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Step by step information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Context of soil health and details about specific soil health enhancing practices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Case studies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294 pages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234" y="2067264"/>
            <a:ext cx="2810240" cy="3263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707345"/>
            <a:ext cx="1393371" cy="11506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SARE Bulletins &amp; Topic Briefs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05" y="1690689"/>
            <a:ext cx="5546361" cy="502490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SARE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Bulletins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Cover Cropping 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for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Pollinators 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and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Beneficial Insects</a:t>
            </a:r>
          </a:p>
          <a:p>
            <a:pPr lvl="2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Overview of pollinator &amp; beneficial insect ecology</a:t>
            </a:r>
          </a:p>
          <a:p>
            <a:pPr lvl="2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Cover crop selection &amp; management</a:t>
            </a:r>
          </a:p>
          <a:p>
            <a:pPr lvl="2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Helpful &amp; proven rotations</a:t>
            </a:r>
          </a:p>
          <a:p>
            <a:pPr lvl="2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16 pages</a:t>
            </a:r>
          </a:p>
          <a:p>
            <a:pPr lvl="1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Cover Crops 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for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Sustainable Crop Rotations</a:t>
            </a:r>
          </a:p>
          <a:p>
            <a:pPr lvl="2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PDF that highlights the resources found in the cover crop topic room</a:t>
            </a:r>
          </a:p>
          <a:p>
            <a:pPr lvl="2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Selection &amp; management</a:t>
            </a:r>
          </a:p>
          <a:p>
            <a:pPr lvl="2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Crop rotations, no-till management, &amp; pest management.</a:t>
            </a:r>
          </a:p>
          <a:p>
            <a:pPr lvl="2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4 pages</a:t>
            </a:r>
          </a:p>
          <a:p>
            <a:pPr lvl="2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066" y="2055814"/>
            <a:ext cx="2779769" cy="3597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707345"/>
            <a:ext cx="1393371" cy="11506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16" y="489365"/>
            <a:ext cx="8846696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Library of C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over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rop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and S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oil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H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ealth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I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mages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630" y="2868998"/>
            <a:ext cx="3170149" cy="2611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707345"/>
            <a:ext cx="1393371" cy="1150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93236" y="1615139"/>
            <a:ext cx="5025394" cy="511949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hlinkClick r:id="rId5"/>
              </a:rPr>
              <a:t>http://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  <a:hlinkClick r:id="rId5"/>
              </a:rPr>
              <a:t>www.sare.org/Learning-Center/Topic-Rooms/Cover-Crops/Cover-Crop-Images-Library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Database of visuals to encourage farmers and landowners to improve soil health.</a:t>
            </a:r>
          </a:p>
          <a:p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Photo database includes aerial shots, equipment, photos of species, growers.</a:t>
            </a:r>
          </a:p>
          <a:p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Soil health gallery of illustrations with explanatory notes</a:t>
            </a:r>
          </a:p>
          <a:p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Available for download and free, non-commercial use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206" y="4803479"/>
            <a:ext cx="3087586" cy="2054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205" y="493487"/>
            <a:ext cx="3087587" cy="2054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707345"/>
            <a:ext cx="1393371" cy="1150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027" y="936191"/>
            <a:ext cx="2818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A roller crimper implement on a tractor in Maryland. </a:t>
            </a:r>
          </a:p>
          <a:p>
            <a:pPr algn="ct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Roller crimpers are one way to effectively terminate a cover crop using no-till management.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093" y="5569129"/>
            <a:ext cx="255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A field of cover crops borders a waterway in Maryland.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159" y="6581001"/>
            <a:ext cx="2293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Photos by Edwin </a:t>
            </a:r>
            <a:r>
              <a:rPr lang="en-US" sz="1200" dirty="0" err="1" smtClean="0">
                <a:latin typeface="Helvetica Neue" charset="0"/>
                <a:ea typeface="Helvetica Neue" charset="0"/>
                <a:cs typeface="Helvetica Neue" charset="0"/>
              </a:rPr>
              <a:t>Remsberg</a:t>
            </a: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205" y="2648339"/>
            <a:ext cx="3087587" cy="2055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5888" y="3198908"/>
            <a:ext cx="2661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Sorghum </a:t>
            </a:r>
            <a:r>
              <a:rPr lang="en-US" sz="1400" dirty="0" err="1" smtClean="0">
                <a:latin typeface="Helvetica Neue" charset="0"/>
                <a:ea typeface="Helvetica Neue" charset="0"/>
                <a:cs typeface="Helvetica Neue" charset="0"/>
              </a:rPr>
              <a:t>sudangrass</a:t>
            </a: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 grows in cover crop variety trials at Washington State University in Pullman, WA.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567" y="246744"/>
            <a:ext cx="5034433" cy="4002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52866"/>
            <a:ext cx="4846850" cy="3605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493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29" y="5707345"/>
            <a:ext cx="1393371" cy="1150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027" y="936191"/>
            <a:ext cx="448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In addition to the photo collection, the SARE Cover Crop Image Library also includes fifteen Soil Health illustrations. 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5058" y="6581001"/>
            <a:ext cx="2293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Illustrations by </a:t>
            </a:r>
            <a:r>
              <a:rPr lang="en-US" sz="1200" dirty="0" err="1" smtClean="0">
                <a:latin typeface="Helvetica Neue" charset="0"/>
                <a:ea typeface="Helvetica Neue" charset="0"/>
                <a:cs typeface="Helvetica Neue" charset="0"/>
              </a:rPr>
              <a:t>Carlyn</a:t>
            </a: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 Iverson.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4197" y="4593767"/>
            <a:ext cx="378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The illustrations are intended to explain soil health and </a:t>
            </a:r>
            <a:r>
              <a:rPr lang="en-US" smtClean="0">
                <a:latin typeface="Helvetica Neue" charset="0"/>
                <a:ea typeface="Helvetica Neue" charset="0"/>
                <a:cs typeface="Helvetica Neue" charset="0"/>
              </a:rPr>
              <a:t>cover crop-related concepts in a visual way.  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1273</Words>
  <Application>Microsoft Office PowerPoint</Application>
  <PresentationFormat>On-screen Show (4:3)</PresentationFormat>
  <Paragraphs>139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Helvetica Neue</vt:lpstr>
      <vt:lpstr>Office Theme</vt:lpstr>
      <vt:lpstr>Cover Crop Resources</vt:lpstr>
      <vt:lpstr>Informational Resources </vt:lpstr>
      <vt:lpstr>Informational Resources (cont’d)</vt:lpstr>
      <vt:lpstr>Managing Cover Crops Profitably, 3rd ed.</vt:lpstr>
      <vt:lpstr>Building Soils for Better Crops, 3rd edition</vt:lpstr>
      <vt:lpstr>SARE Bulletins &amp; Topic Briefs</vt:lpstr>
      <vt:lpstr>Library of Cover Crop and Soil Health Images</vt:lpstr>
      <vt:lpstr>PowerPoint Presentation</vt:lpstr>
      <vt:lpstr>PowerPoint Presentation</vt:lpstr>
      <vt:lpstr>Videos from the National Conference on Cover Crops and Soil Health</vt:lpstr>
      <vt:lpstr>Informational Resources (cont’d)</vt:lpstr>
      <vt:lpstr>Resources for funding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for funding</dc:title>
  <dc:creator>Sami Tellatin</dc:creator>
  <cp:lastModifiedBy>Andy Z</cp:lastModifiedBy>
  <cp:revision>16</cp:revision>
  <dcterms:created xsi:type="dcterms:W3CDTF">2016-10-26T23:50:07Z</dcterms:created>
  <dcterms:modified xsi:type="dcterms:W3CDTF">2017-03-13T15:57:09Z</dcterms:modified>
</cp:coreProperties>
</file>