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2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16459200" cy="10972800"/>
  <p:notesSz cx="9236075" cy="7010400"/>
  <p:embeddedFontLst>
    <p:embeddedFont>
      <p:font typeface="Gill Sans MT" pitchFamily="34" charset="0"/>
      <p:regular r:id="rId6"/>
      <p:bold r:id="rId7"/>
      <p:boldItalic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5310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10619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15929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21239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26548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31858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37167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42477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2" pos="18240">
          <p15:clr>
            <a:srgbClr val="A4A3A4"/>
          </p15:clr>
        </p15:guide>
        <p15:guide id="13" pos="9409">
          <p15:clr>
            <a:srgbClr val="A4A3A4"/>
          </p15:clr>
        </p15:guide>
        <p15:guide id="15" pos="17949">
          <p15:clr>
            <a:srgbClr val="A4A3A4"/>
          </p15:clr>
        </p15:guide>
        <p15:guide id="16" pos="9703">
          <p15:clr>
            <a:srgbClr val="A4A3A4"/>
          </p15:clr>
        </p15:guide>
        <p15:guide id="17" pos="1152">
          <p15:clr>
            <a:srgbClr val="A4A3A4"/>
          </p15:clr>
        </p15:guide>
        <p15:guide id="18" pos="264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8903A"/>
    <a:srgbClr val="1B5B26"/>
    <a:srgbClr val="FFC20E"/>
    <a:srgbClr val="F4DD9C"/>
    <a:srgbClr val="F3DA93"/>
    <a:srgbClr val="F3DA2F"/>
    <a:srgbClr val="5387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8469" autoAdjust="0"/>
    <p:restoredTop sz="99710" autoAdjust="0"/>
  </p:normalViewPr>
  <p:slideViewPr>
    <p:cSldViewPr snapToGrid="0">
      <p:cViewPr varScale="1">
        <p:scale>
          <a:sx n="57" d="100"/>
          <a:sy n="57" d="100"/>
        </p:scale>
        <p:origin x="-1812" y="-90"/>
      </p:cViewPr>
      <p:guideLst>
        <p:guide orient="horz" pos="3456"/>
        <p:guide orient="horz" pos="6768"/>
        <p:guide orient="horz" pos="6252"/>
        <p:guide pos="6840"/>
        <p:guide pos="3528"/>
        <p:guide pos="6731"/>
        <p:guide pos="3639"/>
        <p:guide pos="432"/>
        <p:guide pos="9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-2184" y="-96"/>
      </p:cViewPr>
      <p:guideLst>
        <p:guide orient="horz" pos="2208"/>
        <p:guide pos="2909"/>
      </p:guideLst>
    </p:cSldViewPr>
  </p:notesViewPr>
  <p:gridSpacing cx="234086400" cy="234086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1737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8" y="0"/>
            <a:ext cx="4002299" cy="351737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r">
              <a:defRPr sz="1200"/>
            </a:lvl1pPr>
          </a:lstStyle>
          <a:p>
            <a:fld id="{257B2BAE-E3B7-4F95-ABA8-9F9B20C71355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5"/>
            <a:ext cx="4002299" cy="351736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8" y="6658665"/>
            <a:ext cx="4002299" cy="351736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r">
              <a:defRPr sz="1200"/>
            </a:lvl1pPr>
          </a:lstStyle>
          <a:p>
            <a:fld id="{156BF2EA-C791-402C-BA72-39851781D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760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700" cy="350056"/>
          </a:xfrm>
          <a:prstGeom prst="rect">
            <a:avLst/>
          </a:prstGeom>
        </p:spPr>
        <p:txBody>
          <a:bodyPr vert="horz" lIns="87810" tIns="43905" rIns="87810" bIns="439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372" y="0"/>
            <a:ext cx="4002700" cy="350056"/>
          </a:xfrm>
          <a:prstGeom prst="rect">
            <a:avLst/>
          </a:prstGeom>
        </p:spPr>
        <p:txBody>
          <a:bodyPr vert="horz" lIns="87810" tIns="43905" rIns="87810" bIns="43905" rtlCol="0"/>
          <a:lstStyle>
            <a:lvl1pPr algn="r">
              <a:defRPr sz="1200"/>
            </a:lvl1pPr>
          </a:lstStyle>
          <a:p>
            <a:fld id="{14B61EB5-CCFD-4ACE-988B-50FDDCEDE607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6363" y="527050"/>
            <a:ext cx="394335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810" tIns="43905" rIns="87810" bIns="439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012" y="3330173"/>
            <a:ext cx="7388059" cy="3153984"/>
          </a:xfrm>
          <a:prstGeom prst="rect">
            <a:avLst/>
          </a:prstGeom>
        </p:spPr>
        <p:txBody>
          <a:bodyPr vert="horz" lIns="87810" tIns="43905" rIns="87810" bIns="439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9185"/>
            <a:ext cx="4002700" cy="350056"/>
          </a:xfrm>
          <a:prstGeom prst="rect">
            <a:avLst/>
          </a:prstGeom>
        </p:spPr>
        <p:txBody>
          <a:bodyPr vert="horz" lIns="87810" tIns="43905" rIns="87810" bIns="439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372" y="6659185"/>
            <a:ext cx="4002700" cy="350056"/>
          </a:xfrm>
          <a:prstGeom prst="rect">
            <a:avLst/>
          </a:prstGeom>
        </p:spPr>
        <p:txBody>
          <a:bodyPr vert="horz" lIns="87810" tIns="43905" rIns="87810" bIns="43905" rtlCol="0" anchor="b"/>
          <a:lstStyle>
            <a:lvl1pPr algn="r">
              <a:defRPr sz="1200"/>
            </a:lvl1pPr>
          </a:lstStyle>
          <a:p>
            <a:fld id="{D279C689-0710-4C72-A375-679C8DC8FB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66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1pPr>
    <a:lvl2pPr marL="163266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2pPr>
    <a:lvl3pPr marL="326532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3pPr>
    <a:lvl4pPr marL="489798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4pPr>
    <a:lvl5pPr marL="653064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5pPr>
    <a:lvl6pPr marL="816331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979597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1142863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306129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6363" y="527050"/>
            <a:ext cx="394335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9C689-0710-4C72-A375-679C8DC8FBB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94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236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5801" y="7681119"/>
            <a:ext cx="9875838" cy="906463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5801" y="980282"/>
            <a:ext cx="9875838" cy="6583760"/>
          </a:xfrm>
        </p:spPr>
        <p:txBody>
          <a:bodyPr/>
          <a:lstStyle>
            <a:lvl1pPr marL="0" indent="0">
              <a:buNone/>
              <a:defRPr sz="1100"/>
            </a:lvl1pPr>
            <a:lvl2pPr marL="163266" indent="0">
              <a:buNone/>
              <a:defRPr sz="1000"/>
            </a:lvl2pPr>
            <a:lvl3pPr marL="326532" indent="0">
              <a:buNone/>
              <a:defRPr sz="900"/>
            </a:lvl3pPr>
            <a:lvl4pPr marL="489798" indent="0">
              <a:buNone/>
              <a:defRPr sz="700"/>
            </a:lvl4pPr>
            <a:lvl5pPr marL="653064" indent="0">
              <a:buNone/>
              <a:defRPr sz="700"/>
            </a:lvl5pPr>
            <a:lvl6pPr marL="816331" indent="0">
              <a:buNone/>
              <a:defRPr sz="700"/>
            </a:lvl6pPr>
            <a:lvl7pPr marL="979597" indent="0">
              <a:buNone/>
              <a:defRPr sz="700"/>
            </a:lvl7pPr>
            <a:lvl8pPr marL="1142863" indent="0">
              <a:buNone/>
              <a:defRPr sz="700"/>
            </a:lvl8pPr>
            <a:lvl9pPr marL="1306129" indent="0">
              <a:buNone/>
              <a:defRPr sz="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5801" y="8587582"/>
            <a:ext cx="9875838" cy="1287860"/>
          </a:xfrm>
        </p:spPr>
        <p:txBody>
          <a:bodyPr/>
          <a:lstStyle>
            <a:lvl1pPr marL="0" indent="0">
              <a:buNone/>
              <a:defRPr sz="500"/>
            </a:lvl1pPr>
            <a:lvl2pPr marL="163266" indent="0">
              <a:buNone/>
              <a:defRPr sz="400"/>
            </a:lvl2pPr>
            <a:lvl3pPr marL="326532" indent="0">
              <a:buNone/>
              <a:defRPr sz="400"/>
            </a:lvl3pPr>
            <a:lvl4pPr marL="489798" indent="0">
              <a:buNone/>
              <a:defRPr sz="300"/>
            </a:lvl4pPr>
            <a:lvl5pPr marL="653064" indent="0">
              <a:buNone/>
              <a:defRPr sz="300"/>
            </a:lvl5pPr>
            <a:lvl6pPr marL="816331" indent="0">
              <a:buNone/>
              <a:defRPr sz="300"/>
            </a:lvl6pPr>
            <a:lvl7pPr marL="979597" indent="0">
              <a:buNone/>
              <a:defRPr sz="300"/>
            </a:lvl7pPr>
            <a:lvl8pPr marL="1142863" indent="0">
              <a:buNone/>
              <a:defRPr sz="300"/>
            </a:lvl8pPr>
            <a:lvl9pPr marL="1306129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3239" y="439341"/>
            <a:ext cx="3702844" cy="93626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3120" y="439341"/>
            <a:ext cx="11033919" cy="93626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283" y="3408760"/>
            <a:ext cx="13990638" cy="23518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564" y="6217841"/>
            <a:ext cx="11522075" cy="28043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3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6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89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1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7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42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06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4" y="7050882"/>
            <a:ext cx="13990638" cy="2179638"/>
          </a:xfrm>
        </p:spPr>
        <p:txBody>
          <a:bodyPr anchor="t"/>
          <a:lstStyle>
            <a:lvl1pPr algn="l">
              <a:defRPr sz="1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4" y="4650581"/>
            <a:ext cx="13990638" cy="2400300"/>
          </a:xfrm>
        </p:spPr>
        <p:txBody>
          <a:bodyPr anchor="b"/>
          <a:lstStyle>
            <a:lvl1pPr marL="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1pPr>
            <a:lvl2pPr marL="163266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2pPr>
            <a:lvl3pPr marL="326532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489798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653064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81633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979597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1142863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306129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3119" y="2560241"/>
            <a:ext cx="7368381" cy="7241778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7702" y="2560241"/>
            <a:ext cx="7368381" cy="7241778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119" y="2456259"/>
            <a:ext cx="7272338" cy="1023541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63266" indent="0">
              <a:buNone/>
              <a:defRPr sz="700" b="1"/>
            </a:lvl2pPr>
            <a:lvl3pPr marL="326532" indent="0">
              <a:buNone/>
              <a:defRPr sz="600" b="1"/>
            </a:lvl3pPr>
            <a:lvl4pPr marL="489798" indent="0">
              <a:buNone/>
              <a:defRPr sz="600" b="1"/>
            </a:lvl4pPr>
            <a:lvl5pPr marL="653064" indent="0">
              <a:buNone/>
              <a:defRPr sz="600" b="1"/>
            </a:lvl5pPr>
            <a:lvl6pPr marL="816331" indent="0">
              <a:buNone/>
              <a:defRPr sz="600" b="1"/>
            </a:lvl6pPr>
            <a:lvl7pPr marL="979597" indent="0">
              <a:buNone/>
              <a:defRPr sz="600" b="1"/>
            </a:lvl7pPr>
            <a:lvl8pPr marL="1142863" indent="0">
              <a:buNone/>
              <a:defRPr sz="600" b="1"/>
            </a:lvl8pPr>
            <a:lvl9pPr marL="1306129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3119" y="3479800"/>
            <a:ext cx="7272338" cy="6322219"/>
          </a:xfrm>
        </p:spPr>
        <p:txBody>
          <a:bodyPr/>
          <a:lstStyle>
            <a:lvl1pPr>
              <a:defRPr sz="9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364" y="2456259"/>
            <a:ext cx="7274719" cy="1023541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63266" indent="0">
              <a:buNone/>
              <a:defRPr sz="700" b="1"/>
            </a:lvl2pPr>
            <a:lvl3pPr marL="326532" indent="0">
              <a:buNone/>
              <a:defRPr sz="600" b="1"/>
            </a:lvl3pPr>
            <a:lvl4pPr marL="489798" indent="0">
              <a:buNone/>
              <a:defRPr sz="600" b="1"/>
            </a:lvl4pPr>
            <a:lvl5pPr marL="653064" indent="0">
              <a:buNone/>
              <a:defRPr sz="600" b="1"/>
            </a:lvl5pPr>
            <a:lvl6pPr marL="816331" indent="0">
              <a:buNone/>
              <a:defRPr sz="600" b="1"/>
            </a:lvl6pPr>
            <a:lvl7pPr marL="979597" indent="0">
              <a:buNone/>
              <a:defRPr sz="600" b="1"/>
            </a:lvl7pPr>
            <a:lvl8pPr marL="1142863" indent="0">
              <a:buNone/>
              <a:defRPr sz="600" b="1"/>
            </a:lvl8pPr>
            <a:lvl9pPr marL="1306129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364" y="3479800"/>
            <a:ext cx="7274719" cy="6322219"/>
          </a:xfrm>
        </p:spPr>
        <p:txBody>
          <a:bodyPr/>
          <a:lstStyle>
            <a:lvl1pPr>
              <a:defRPr sz="9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120" y="436960"/>
            <a:ext cx="5414963" cy="1859359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931" y="436960"/>
            <a:ext cx="9201150" cy="9365059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3120" y="2296319"/>
            <a:ext cx="5414963" cy="7505700"/>
          </a:xfrm>
        </p:spPr>
        <p:txBody>
          <a:bodyPr/>
          <a:lstStyle>
            <a:lvl1pPr marL="0" indent="0">
              <a:buNone/>
              <a:defRPr sz="500"/>
            </a:lvl1pPr>
            <a:lvl2pPr marL="163266" indent="0">
              <a:buNone/>
              <a:defRPr sz="400"/>
            </a:lvl2pPr>
            <a:lvl3pPr marL="326532" indent="0">
              <a:buNone/>
              <a:defRPr sz="400"/>
            </a:lvl3pPr>
            <a:lvl4pPr marL="489798" indent="0">
              <a:buNone/>
              <a:defRPr sz="300"/>
            </a:lvl4pPr>
            <a:lvl5pPr marL="653064" indent="0">
              <a:buNone/>
              <a:defRPr sz="300"/>
            </a:lvl5pPr>
            <a:lvl6pPr marL="816331" indent="0">
              <a:buNone/>
              <a:defRPr sz="300"/>
            </a:lvl6pPr>
            <a:lvl7pPr marL="979597" indent="0">
              <a:buNone/>
              <a:defRPr sz="300"/>
            </a:lvl7pPr>
            <a:lvl8pPr marL="1142863" indent="0">
              <a:buNone/>
              <a:defRPr sz="300"/>
            </a:lvl8pPr>
            <a:lvl9pPr marL="1306129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owerpt_usda_nifa_horizontal_rgb_3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91301" y="9910488"/>
            <a:ext cx="4601572" cy="87706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6459200" cy="9826388"/>
          </a:xfrm>
          <a:prstGeom prst="rect">
            <a:avLst/>
          </a:prstGeom>
          <a:gradFill>
            <a:gsLst>
              <a:gs pos="0">
                <a:srgbClr val="28903A"/>
              </a:gs>
              <a:gs pos="50000">
                <a:srgbClr val="28903A">
                  <a:alpha val="40000"/>
                </a:srgbClr>
              </a:gs>
              <a:gs pos="100000">
                <a:srgbClr val="28903A">
                  <a:alpha val="2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53" tIns="16327" rIns="32653" bIns="16327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71450" y="152399"/>
            <a:ext cx="16116300" cy="9563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53" tIns="16327" rIns="32653" bIns="16327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-3572" y="0"/>
            <a:ext cx="16459200" cy="152400"/>
          </a:xfrm>
          <a:prstGeom prst="rect">
            <a:avLst/>
          </a:prstGeom>
          <a:solidFill>
            <a:srgbClr val="289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53" tIns="16327" rIns="32653" bIns="16327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71450" y="9713912"/>
            <a:ext cx="16116300" cy="1588"/>
          </a:xfrm>
          <a:prstGeom prst="line">
            <a:avLst/>
          </a:prstGeom>
          <a:ln w="12700">
            <a:solidFill>
              <a:srgbClr val="289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3708380" y="10415582"/>
            <a:ext cx="2579370" cy="381000"/>
          </a:xfrm>
          <a:prstGeom prst="rect">
            <a:avLst/>
          </a:prstGeom>
          <a:noFill/>
        </p:spPr>
        <p:txBody>
          <a:bodyPr wrap="square" lIns="32653" tIns="16327" rIns="32653" bIns="16327" rtlCol="0">
            <a:noAutofit/>
          </a:bodyPr>
          <a:lstStyle/>
          <a:p>
            <a:pPr algn="r"/>
            <a:r>
              <a:rPr lang="en-US" sz="2000" b="1" smtClean="0">
                <a:latin typeface="Gill Sans MT" pitchFamily="34" charset="0"/>
              </a:rPr>
              <a:t>nesare.org</a:t>
            </a:r>
            <a:endParaRPr lang="en-US" sz="2000" b="1">
              <a:latin typeface="Gill Sans MT" pitchFamily="34" charset="0"/>
            </a:endParaRPr>
          </a:p>
        </p:txBody>
      </p:sp>
      <p:pic>
        <p:nvPicPr>
          <p:cNvPr id="21" name="Picture 20" descr="SARE_Northeast_CMYK_2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2055" y="461304"/>
            <a:ext cx="1340248" cy="1188720"/>
          </a:xfrm>
          <a:prstGeom prst="rect">
            <a:avLst/>
          </a:prstGeom>
        </p:spPr>
      </p:pic>
      <p:pic>
        <p:nvPicPr>
          <p:cNvPr id="22" name="Picture 21" descr="SARE_Northeast_CMYK_2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31887" y="9925050"/>
            <a:ext cx="919289" cy="81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53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11755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175531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None/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881648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414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79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44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710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75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240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005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65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31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96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61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827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92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358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123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3121" y="439341"/>
            <a:ext cx="14812962" cy="1828800"/>
          </a:xfrm>
          <a:prstGeom prst="rect">
            <a:avLst/>
          </a:prstGeom>
        </p:spPr>
        <p:txBody>
          <a:bodyPr vert="horz" lIns="32653" tIns="16327" rIns="32653" bIns="1632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121" y="2560241"/>
            <a:ext cx="14812962" cy="7241778"/>
          </a:xfrm>
          <a:prstGeom prst="rect">
            <a:avLst/>
          </a:prstGeom>
        </p:spPr>
        <p:txBody>
          <a:bodyPr vert="horz" lIns="32653" tIns="16327" rIns="32653" bIns="16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3121" y="10170319"/>
            <a:ext cx="3840162" cy="584200"/>
          </a:xfrm>
          <a:prstGeom prst="rect">
            <a:avLst/>
          </a:prstGeom>
        </p:spPr>
        <p:txBody>
          <a:bodyPr vert="horz" lIns="32653" tIns="16327" rIns="32653" bIns="16327" rtlCol="0" anchor="ctr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23B4-339B-4FD7-BADD-635ADD9051C7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721" y="10170319"/>
            <a:ext cx="5211762" cy="584200"/>
          </a:xfrm>
          <a:prstGeom prst="rect">
            <a:avLst/>
          </a:prstGeom>
        </p:spPr>
        <p:txBody>
          <a:bodyPr vert="horz" lIns="32653" tIns="16327" rIns="32653" bIns="16327" rtlCol="0" anchor="ctr"/>
          <a:lstStyle>
            <a:lvl1pPr algn="ct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5921" y="10170319"/>
            <a:ext cx="3840162" cy="584200"/>
          </a:xfrm>
          <a:prstGeom prst="rect">
            <a:avLst/>
          </a:prstGeom>
        </p:spPr>
        <p:txBody>
          <a:bodyPr vert="horz" lIns="32653" tIns="16327" rIns="32653" bIns="16327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326532" rtl="0" eaLnBrk="1" latinLnBrk="0" hangingPunct="1">
        <a:spcBef>
          <a:spcPct val="0"/>
        </a:spcBef>
        <a:buNone/>
        <a:defRPr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50" indent="-122450" algn="l" defTabSz="32653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65307" indent="-102041" algn="l" defTabSz="326532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08165" indent="-81633" algn="l" defTabSz="326532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71431" indent="-81633" algn="l" defTabSz="326532" rtl="0" eaLnBrk="1" latinLnBrk="0" hangingPunct="1">
        <a:spcBef>
          <a:spcPct val="20000"/>
        </a:spcBef>
        <a:buFont typeface="Arial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34698" indent="-81633" algn="l" defTabSz="326532" rtl="0" eaLnBrk="1" latinLnBrk="0" hangingPunct="1">
        <a:spcBef>
          <a:spcPct val="20000"/>
        </a:spcBef>
        <a:buFont typeface="Arial" pitchFamily="34" charset="0"/>
        <a:buChar char="»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97964" indent="-81633" algn="l" defTabSz="326532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61230" indent="-81633" algn="l" defTabSz="326532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496" indent="-81633" algn="l" defTabSz="326532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87762" indent="-81633" algn="l" defTabSz="326532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63266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26532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9798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53064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816331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79597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142863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306129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0" y="10243974"/>
            <a:ext cx="6641869" cy="4514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4400" baseline="-25000">
                <a:latin typeface="Gill Sans MT" pitchFamily="34" charset="0"/>
              </a:rPr>
              <a:t>Place additional </a:t>
            </a:r>
            <a:r>
              <a:rPr lang="en-US" sz="4400" baseline="-25000" smtClean="0">
                <a:latin typeface="Gill Sans MT" pitchFamily="34" charset="0"/>
              </a:rPr>
              <a:t>sponsor </a:t>
            </a:r>
            <a:r>
              <a:rPr lang="en-US" sz="4400" baseline="-25000">
                <a:latin typeface="Gill Sans MT" pitchFamily="34" charset="0"/>
              </a:rPr>
              <a:t>logos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1874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7556</TotalTime>
  <Words>6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Gill Sans MT</vt:lpstr>
      <vt:lpstr>Calibri</vt:lpstr>
      <vt:lpstr>Office Theme</vt:lpstr>
      <vt:lpstr>Custom Design</vt:lpstr>
      <vt:lpstr>Slide 1</vt:lpstr>
    </vt:vector>
  </TitlesOfParts>
  <Company>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Z</dc:creator>
  <cp:lastModifiedBy>Herb Walker</cp:lastModifiedBy>
  <cp:revision>223</cp:revision>
  <dcterms:created xsi:type="dcterms:W3CDTF">2016-08-23T19:00:54Z</dcterms:created>
  <dcterms:modified xsi:type="dcterms:W3CDTF">2017-01-31T23:10:16Z</dcterms:modified>
</cp:coreProperties>
</file>