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2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6459200" cy="10972800"/>
  <p:notesSz cx="9236075" cy="7010400"/>
  <p:embeddedFontLst>
    <p:embeddedFont>
      <p:font typeface="Gill Sans MT" pitchFamily="34" charset="0"/>
      <p:regular r:id="rId6"/>
      <p:bold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10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61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592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23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548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1858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167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477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2" pos="18240">
          <p15:clr>
            <a:srgbClr val="A4A3A4"/>
          </p15:clr>
        </p15:guide>
        <p15:guide id="13" pos="9409">
          <p15:clr>
            <a:srgbClr val="A4A3A4"/>
          </p15:clr>
        </p15:guide>
        <p15:guide id="15" pos="17949">
          <p15:clr>
            <a:srgbClr val="A4A3A4"/>
          </p15:clr>
        </p15:guide>
        <p15:guide id="16" pos="9703">
          <p15:clr>
            <a:srgbClr val="A4A3A4"/>
          </p15:clr>
        </p15:guide>
        <p15:guide id="17" pos="1152">
          <p15:clr>
            <a:srgbClr val="A4A3A4"/>
          </p15:clr>
        </p15:guide>
        <p15:guide id="18" pos="264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20E"/>
    <a:srgbClr val="F4DD9C"/>
    <a:srgbClr val="F3DA93"/>
    <a:srgbClr val="F3DA2F"/>
    <a:srgbClr val="5387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9473" autoAdjust="0"/>
    <p:restoredTop sz="99710" autoAdjust="0"/>
  </p:normalViewPr>
  <p:slideViewPr>
    <p:cSldViewPr snapToGrid="0">
      <p:cViewPr varScale="1">
        <p:scale>
          <a:sx n="57" d="100"/>
          <a:sy n="57" d="100"/>
        </p:scale>
        <p:origin x="-1812" y="-90"/>
      </p:cViewPr>
      <p:guideLst>
        <p:guide orient="horz" pos="3456"/>
        <p:guide orient="horz" pos="6768"/>
        <p:guide orient="horz" pos="6252"/>
        <p:guide pos="6840"/>
        <p:guide pos="3528"/>
        <p:guide pos="6731"/>
        <p:guide pos="3639"/>
        <p:guide pos="432"/>
        <p:guide pos="9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184" y="-96"/>
      </p:cViewPr>
      <p:guideLst>
        <p:guide orient="horz" pos="2208"/>
        <p:guide pos="2909"/>
      </p:guideLst>
    </p:cSldViewPr>
  </p:notesViewPr>
  <p:gridSpacing cx="234086400" cy="234086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8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257B2BAE-E3B7-4F95-ABA8-9F9B20C7135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8" y="6658665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156BF2EA-C791-402C-BA72-39851781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76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2" y="0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14B61EB5-CCFD-4ACE-988B-50FDDCEDE60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6363" y="527050"/>
            <a:ext cx="394335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12" y="3330173"/>
            <a:ext cx="7388059" cy="3153984"/>
          </a:xfrm>
          <a:prstGeom prst="rect">
            <a:avLst/>
          </a:prstGeom>
        </p:spPr>
        <p:txBody>
          <a:bodyPr vert="horz" lIns="87810" tIns="43905" rIns="87810" bIns="439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9185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2" y="6659185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D279C689-0710-4C72-A375-679C8DC8F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63266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326532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489798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653064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816331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979597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42863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06129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6363" y="527050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689-0710-4C72-A375-679C8DC8FB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36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801" y="7681119"/>
            <a:ext cx="9875838" cy="906463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5801" y="980282"/>
            <a:ext cx="9875838" cy="6583760"/>
          </a:xfrm>
        </p:spPr>
        <p:txBody>
          <a:bodyPr/>
          <a:lstStyle>
            <a:lvl1pPr marL="0" indent="0">
              <a:buNone/>
              <a:defRPr sz="1100"/>
            </a:lvl1pPr>
            <a:lvl2pPr marL="163266" indent="0">
              <a:buNone/>
              <a:defRPr sz="1000"/>
            </a:lvl2pPr>
            <a:lvl3pPr marL="326532" indent="0">
              <a:buNone/>
              <a:defRPr sz="900"/>
            </a:lvl3pPr>
            <a:lvl4pPr marL="489798" indent="0">
              <a:buNone/>
              <a:defRPr sz="700"/>
            </a:lvl4pPr>
            <a:lvl5pPr marL="653064" indent="0">
              <a:buNone/>
              <a:defRPr sz="700"/>
            </a:lvl5pPr>
            <a:lvl6pPr marL="816331" indent="0">
              <a:buNone/>
              <a:defRPr sz="700"/>
            </a:lvl6pPr>
            <a:lvl7pPr marL="979597" indent="0">
              <a:buNone/>
              <a:defRPr sz="700"/>
            </a:lvl7pPr>
            <a:lvl8pPr marL="1142863" indent="0">
              <a:buNone/>
              <a:defRPr sz="700"/>
            </a:lvl8pPr>
            <a:lvl9pPr marL="1306129" indent="0">
              <a:buNone/>
              <a:defRPr sz="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5801" y="8587582"/>
            <a:ext cx="9875838" cy="1287860"/>
          </a:xfrm>
        </p:spPr>
        <p:txBody>
          <a:bodyPr/>
          <a:lstStyle>
            <a:lvl1pPr marL="0" indent="0">
              <a:buNone/>
              <a:defRPr sz="500"/>
            </a:lvl1pPr>
            <a:lvl2pPr marL="163266" indent="0">
              <a:buNone/>
              <a:defRPr sz="400"/>
            </a:lvl2pPr>
            <a:lvl3pPr marL="326532" indent="0">
              <a:buNone/>
              <a:defRPr sz="400"/>
            </a:lvl3pPr>
            <a:lvl4pPr marL="489798" indent="0">
              <a:buNone/>
              <a:defRPr sz="300"/>
            </a:lvl4pPr>
            <a:lvl5pPr marL="653064" indent="0">
              <a:buNone/>
              <a:defRPr sz="300"/>
            </a:lvl5pPr>
            <a:lvl6pPr marL="816331" indent="0">
              <a:buNone/>
              <a:defRPr sz="300"/>
            </a:lvl6pPr>
            <a:lvl7pPr marL="979597" indent="0">
              <a:buNone/>
              <a:defRPr sz="300"/>
            </a:lvl7pPr>
            <a:lvl8pPr marL="1142863" indent="0">
              <a:buNone/>
              <a:defRPr sz="300"/>
            </a:lvl8pPr>
            <a:lvl9pPr marL="1306129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3239" y="439341"/>
            <a:ext cx="3702844" cy="9362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3120" y="439341"/>
            <a:ext cx="11033919" cy="9362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283" y="3408760"/>
            <a:ext cx="13990638" cy="23518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564" y="6217841"/>
            <a:ext cx="11522075" cy="28043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3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4" y="7050882"/>
            <a:ext cx="13990638" cy="2179638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4" y="4650581"/>
            <a:ext cx="13990638" cy="2400300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6326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2653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89798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53064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1633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79597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142863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06129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119" y="2560241"/>
            <a:ext cx="7368381" cy="7241778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7702" y="2560241"/>
            <a:ext cx="7368381" cy="7241778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19" y="2456259"/>
            <a:ext cx="7272338" cy="1023541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3266" indent="0">
              <a:buNone/>
              <a:defRPr sz="700" b="1"/>
            </a:lvl2pPr>
            <a:lvl3pPr marL="326532" indent="0">
              <a:buNone/>
              <a:defRPr sz="600" b="1"/>
            </a:lvl3pPr>
            <a:lvl4pPr marL="489798" indent="0">
              <a:buNone/>
              <a:defRPr sz="600" b="1"/>
            </a:lvl4pPr>
            <a:lvl5pPr marL="653064" indent="0">
              <a:buNone/>
              <a:defRPr sz="600" b="1"/>
            </a:lvl5pPr>
            <a:lvl6pPr marL="816331" indent="0">
              <a:buNone/>
              <a:defRPr sz="600" b="1"/>
            </a:lvl6pPr>
            <a:lvl7pPr marL="979597" indent="0">
              <a:buNone/>
              <a:defRPr sz="600" b="1"/>
            </a:lvl7pPr>
            <a:lvl8pPr marL="1142863" indent="0">
              <a:buNone/>
              <a:defRPr sz="600" b="1"/>
            </a:lvl8pPr>
            <a:lvl9pPr marL="130612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119" y="3479800"/>
            <a:ext cx="7272338" cy="6322219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364" y="2456259"/>
            <a:ext cx="7274719" cy="1023541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3266" indent="0">
              <a:buNone/>
              <a:defRPr sz="700" b="1"/>
            </a:lvl2pPr>
            <a:lvl3pPr marL="326532" indent="0">
              <a:buNone/>
              <a:defRPr sz="600" b="1"/>
            </a:lvl3pPr>
            <a:lvl4pPr marL="489798" indent="0">
              <a:buNone/>
              <a:defRPr sz="600" b="1"/>
            </a:lvl4pPr>
            <a:lvl5pPr marL="653064" indent="0">
              <a:buNone/>
              <a:defRPr sz="600" b="1"/>
            </a:lvl5pPr>
            <a:lvl6pPr marL="816331" indent="0">
              <a:buNone/>
              <a:defRPr sz="600" b="1"/>
            </a:lvl6pPr>
            <a:lvl7pPr marL="979597" indent="0">
              <a:buNone/>
              <a:defRPr sz="600" b="1"/>
            </a:lvl7pPr>
            <a:lvl8pPr marL="1142863" indent="0">
              <a:buNone/>
              <a:defRPr sz="600" b="1"/>
            </a:lvl8pPr>
            <a:lvl9pPr marL="130612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364" y="3479800"/>
            <a:ext cx="7274719" cy="6322219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20" y="436960"/>
            <a:ext cx="5414963" cy="1859359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931" y="436960"/>
            <a:ext cx="9201150" cy="936505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120" y="2296319"/>
            <a:ext cx="5414963" cy="7505700"/>
          </a:xfrm>
        </p:spPr>
        <p:txBody>
          <a:bodyPr/>
          <a:lstStyle>
            <a:lvl1pPr marL="0" indent="0">
              <a:buNone/>
              <a:defRPr sz="500"/>
            </a:lvl1pPr>
            <a:lvl2pPr marL="163266" indent="0">
              <a:buNone/>
              <a:defRPr sz="400"/>
            </a:lvl2pPr>
            <a:lvl3pPr marL="326532" indent="0">
              <a:buNone/>
              <a:defRPr sz="400"/>
            </a:lvl3pPr>
            <a:lvl4pPr marL="489798" indent="0">
              <a:buNone/>
              <a:defRPr sz="300"/>
            </a:lvl4pPr>
            <a:lvl5pPr marL="653064" indent="0">
              <a:buNone/>
              <a:defRPr sz="300"/>
            </a:lvl5pPr>
            <a:lvl6pPr marL="816331" indent="0">
              <a:buNone/>
              <a:defRPr sz="300"/>
            </a:lvl6pPr>
            <a:lvl7pPr marL="979597" indent="0">
              <a:buNone/>
              <a:defRPr sz="300"/>
            </a:lvl7pPr>
            <a:lvl8pPr marL="1142863" indent="0">
              <a:buNone/>
              <a:defRPr sz="300"/>
            </a:lvl8pPr>
            <a:lvl9pPr marL="1306129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t_usda_nifa_horizontal_rgb_3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1301" y="9910488"/>
            <a:ext cx="4601572" cy="87706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6459200" cy="9826388"/>
          </a:xfrm>
          <a:prstGeom prst="rect">
            <a:avLst/>
          </a:prstGeom>
          <a:gradFill>
            <a:gsLst>
              <a:gs pos="0">
                <a:srgbClr val="FFC20E"/>
              </a:gs>
              <a:gs pos="50000">
                <a:srgbClr val="F3DA93"/>
              </a:gs>
              <a:gs pos="100000">
                <a:srgbClr val="F4DD9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71450" y="152399"/>
            <a:ext cx="16116300" cy="956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3572" y="0"/>
            <a:ext cx="16459200" cy="152400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71450" y="9713912"/>
            <a:ext cx="16116300" cy="1588"/>
          </a:xfrm>
          <a:prstGeom prst="line">
            <a:avLst/>
          </a:prstGeom>
          <a:ln w="1270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ARE_NorthCentral_CMY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3794" y="9821396"/>
            <a:ext cx="1114593" cy="102829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3708380" y="10415582"/>
            <a:ext cx="2579370" cy="381000"/>
          </a:xfrm>
          <a:prstGeom prst="rect">
            <a:avLst/>
          </a:prstGeom>
          <a:noFill/>
        </p:spPr>
        <p:txBody>
          <a:bodyPr wrap="square" lIns="32653" tIns="16327" rIns="32653" bIns="16327" rtlCol="0">
            <a:noAutofit/>
          </a:bodyPr>
          <a:lstStyle/>
          <a:p>
            <a:pPr algn="r"/>
            <a:r>
              <a:rPr lang="en-US" sz="2000" b="1" smtClean="0">
                <a:latin typeface="Gill Sans MT" pitchFamily="34" charset="0"/>
              </a:rPr>
              <a:t>northcentralsare.org</a:t>
            </a:r>
            <a:endParaRPr lang="en-US" sz="2000" b="1">
              <a:latin typeface="Gill Sans MT" pitchFamily="34" charset="0"/>
            </a:endParaRPr>
          </a:p>
        </p:txBody>
      </p:sp>
      <p:pic>
        <p:nvPicPr>
          <p:cNvPr id="20" name="Picture 19" descr="SARE_NorthCentral_CMYK_2.eps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900" y="461304"/>
            <a:ext cx="133940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11755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175531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None/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881648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414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79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44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710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75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240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005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65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31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96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61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827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92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58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123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121" y="439341"/>
            <a:ext cx="14812962" cy="1828800"/>
          </a:xfrm>
          <a:prstGeom prst="rect">
            <a:avLst/>
          </a:prstGeom>
        </p:spPr>
        <p:txBody>
          <a:bodyPr vert="horz" lIns="32653" tIns="16327" rIns="32653" bIns="163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21" y="2560241"/>
            <a:ext cx="14812962" cy="7241778"/>
          </a:xfrm>
          <a:prstGeom prst="rect">
            <a:avLst/>
          </a:prstGeom>
        </p:spPr>
        <p:txBody>
          <a:bodyPr vert="horz" lIns="32653" tIns="16327" rIns="32653" bIns="16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121" y="10170319"/>
            <a:ext cx="38401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23B4-339B-4FD7-BADD-635ADD9051C7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721" y="10170319"/>
            <a:ext cx="52117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921" y="10170319"/>
            <a:ext cx="38401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326532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50" indent="-122450" algn="l" defTabSz="3265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5307" indent="-102041" algn="l" defTabSz="326532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08165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71431" indent="-81633" algn="l" defTabSz="326532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4698" indent="-81633" algn="l" defTabSz="326532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97964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61230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496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87762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63266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32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9798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53064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16331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79597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2863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306129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0" y="10243974"/>
            <a:ext cx="6641869" cy="4514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400" baseline="-25000">
                <a:latin typeface="Gill Sans MT" pitchFamily="34" charset="0"/>
              </a:rPr>
              <a:t>Place additional </a:t>
            </a:r>
            <a:r>
              <a:rPr lang="en-US" sz="4400" baseline="-25000" smtClean="0">
                <a:latin typeface="Gill Sans MT" pitchFamily="34" charset="0"/>
              </a:rPr>
              <a:t>sponsor </a:t>
            </a:r>
            <a:r>
              <a:rPr lang="en-US" sz="4400" baseline="-25000">
                <a:latin typeface="Gill Sans MT" pitchFamily="34" charset="0"/>
              </a:rPr>
              <a:t>logos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1874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7514</TotalTime>
  <Words>6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Gill Sans MT</vt:lpstr>
      <vt:lpstr>Calibri</vt:lpstr>
      <vt:lpstr>Office Theme</vt:lpstr>
      <vt:lpstr>Custom Design</vt:lpstr>
      <vt:lpstr>Slide 1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Z</dc:creator>
  <cp:lastModifiedBy>Herb Walker</cp:lastModifiedBy>
  <cp:revision>220</cp:revision>
  <dcterms:created xsi:type="dcterms:W3CDTF">2016-08-23T19:00:54Z</dcterms:created>
  <dcterms:modified xsi:type="dcterms:W3CDTF">2017-01-31T22:28:19Z</dcterms:modified>
</cp:coreProperties>
</file>